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72" r:id="rId5"/>
    <p:sldId id="288" r:id="rId6"/>
    <p:sldId id="285" r:id="rId7"/>
    <p:sldId id="284" r:id="rId8"/>
    <p:sldId id="286" r:id="rId9"/>
    <p:sldId id="290" r:id="rId10"/>
    <p:sldId id="291" r:id="rId11"/>
    <p:sldId id="282" r:id="rId12"/>
    <p:sldId id="283" r:id="rId13"/>
    <p:sldId id="292" r:id="rId14"/>
    <p:sldId id="293" r:id="rId15"/>
    <p:sldId id="294" r:id="rId16"/>
    <p:sldId id="296" r:id="rId17"/>
    <p:sldId id="29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446D8A-73FA-4CBC-825D-71BB7189A40A}" v="291" dt="2023-12-08T16:41:23.8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660"/>
  </p:normalViewPr>
  <p:slideViewPr>
    <p:cSldViewPr snapToGrid="0">
      <p:cViewPr varScale="1">
        <p:scale>
          <a:sx n="76" d="100"/>
          <a:sy n="76" d="100"/>
        </p:scale>
        <p:origin x="31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8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Dozier" userId="f55e35ae008cf782" providerId="LiveId" clId="{A1446D8A-73FA-4CBC-825D-71BB7189A40A}"/>
    <pc:docChg chg="undo custSel addSld delSld modSld sldOrd modMainMaster addSection delSection">
      <pc:chgData name="Jeff Dozier" userId="f55e35ae008cf782" providerId="LiveId" clId="{A1446D8A-73FA-4CBC-825D-71BB7189A40A}" dt="2023-12-08T16:43:13.399" v="4803" actId="2696"/>
      <pc:docMkLst>
        <pc:docMk/>
      </pc:docMkLst>
      <pc:sldChg chg="del">
        <pc:chgData name="Jeff Dozier" userId="f55e35ae008cf782" providerId="LiveId" clId="{A1446D8A-73FA-4CBC-825D-71BB7189A40A}" dt="2023-12-02T03:52:39.497" v="0" actId="2696"/>
        <pc:sldMkLst>
          <pc:docMk/>
          <pc:sldMk cId="3061213751" sldId="270"/>
        </pc:sldMkLst>
      </pc:sldChg>
      <pc:sldChg chg="addSp delSp modSp mod modClrScheme chgLayout">
        <pc:chgData name="Jeff Dozier" userId="f55e35ae008cf782" providerId="LiveId" clId="{A1446D8A-73FA-4CBC-825D-71BB7189A40A}" dt="2023-12-07T20:02:05.354" v="4669" actId="20577"/>
        <pc:sldMkLst>
          <pc:docMk/>
          <pc:sldMk cId="3205259410" sldId="272"/>
        </pc:sldMkLst>
        <pc:spChg chg="mod ord">
          <ac:chgData name="Jeff Dozier" userId="f55e35ae008cf782" providerId="LiveId" clId="{A1446D8A-73FA-4CBC-825D-71BB7189A40A}" dt="2023-12-07T20:02:05.354" v="4669" actId="20577"/>
          <ac:spMkLst>
            <pc:docMk/>
            <pc:sldMk cId="3205259410" sldId="272"/>
            <ac:spMk id="2" creationId="{2D886AC9-C466-ED45-9122-0036B99C04AB}"/>
          </ac:spMkLst>
        </pc:spChg>
        <pc:spChg chg="add del mod ord">
          <ac:chgData name="Jeff Dozier" userId="f55e35ae008cf782" providerId="LiveId" clId="{A1446D8A-73FA-4CBC-825D-71BB7189A40A}" dt="2023-12-02T16:31:54.656" v="690" actId="6549"/>
          <ac:spMkLst>
            <pc:docMk/>
            <pc:sldMk cId="3205259410" sldId="272"/>
            <ac:spMk id="3" creationId="{8DD1FAE2-5078-E94B-94F9-74980902A4A3}"/>
          </ac:spMkLst>
        </pc:spChg>
        <pc:spChg chg="add del">
          <ac:chgData name="Jeff Dozier" userId="f55e35ae008cf782" providerId="LiveId" clId="{A1446D8A-73FA-4CBC-825D-71BB7189A40A}" dt="2023-12-02T16:32:01.349" v="691" actId="478"/>
          <ac:spMkLst>
            <pc:docMk/>
            <pc:sldMk cId="3205259410" sldId="272"/>
            <ac:spMk id="5" creationId="{EE768771-872F-AA5E-C573-B9730CCA9A7D}"/>
          </ac:spMkLst>
        </pc:spChg>
      </pc:sldChg>
      <pc:sldChg chg="del">
        <pc:chgData name="Jeff Dozier" userId="f55e35ae008cf782" providerId="LiveId" clId="{A1446D8A-73FA-4CBC-825D-71BB7189A40A}" dt="2023-12-02T04:00:26.721" v="110" actId="2696"/>
        <pc:sldMkLst>
          <pc:docMk/>
          <pc:sldMk cId="2804004085" sldId="274"/>
        </pc:sldMkLst>
      </pc:sldChg>
      <pc:sldChg chg="del">
        <pc:chgData name="Jeff Dozier" userId="f55e35ae008cf782" providerId="LiveId" clId="{A1446D8A-73FA-4CBC-825D-71BB7189A40A}" dt="2023-12-02T04:28:00.397" v="267" actId="2696"/>
        <pc:sldMkLst>
          <pc:docMk/>
          <pc:sldMk cId="2326666248" sldId="278"/>
        </pc:sldMkLst>
      </pc:sldChg>
      <pc:sldChg chg="modSp del mod modClrScheme chgLayout">
        <pc:chgData name="Jeff Dozier" userId="f55e35ae008cf782" providerId="LiveId" clId="{A1446D8A-73FA-4CBC-825D-71BB7189A40A}" dt="2023-12-08T16:43:13.399" v="4803" actId="2696"/>
        <pc:sldMkLst>
          <pc:docMk/>
          <pc:sldMk cId="780932111" sldId="280"/>
        </pc:sldMkLst>
        <pc:spChg chg="mod ord">
          <ac:chgData name="Jeff Dozier" userId="f55e35ae008cf782" providerId="LiveId" clId="{A1446D8A-73FA-4CBC-825D-71BB7189A40A}" dt="2023-12-08T16:39:59.311" v="4748" actId="1076"/>
          <ac:spMkLst>
            <pc:docMk/>
            <pc:sldMk cId="780932111" sldId="280"/>
            <ac:spMk id="2" creationId="{0241EE2E-B5A8-E346-9408-35872CD98E87}"/>
          </ac:spMkLst>
        </pc:spChg>
      </pc:sldChg>
      <pc:sldChg chg="new del">
        <pc:chgData name="Jeff Dozier" userId="f55e35ae008cf782" providerId="LiveId" clId="{A1446D8A-73FA-4CBC-825D-71BB7189A40A}" dt="2023-12-02T18:00:21.379" v="1019" actId="2696"/>
        <pc:sldMkLst>
          <pc:docMk/>
          <pc:sldMk cId="3891403087" sldId="281"/>
        </pc:sldMkLst>
      </pc:sldChg>
      <pc:sldChg chg="addSp delSp modSp new mod modAnim">
        <pc:chgData name="Jeff Dozier" userId="f55e35ae008cf782" providerId="LiveId" clId="{A1446D8A-73FA-4CBC-825D-71BB7189A40A}" dt="2023-12-02T17:04:58.006" v="807"/>
        <pc:sldMkLst>
          <pc:docMk/>
          <pc:sldMk cId="591835490" sldId="282"/>
        </pc:sldMkLst>
        <pc:spChg chg="add mod">
          <ac:chgData name="Jeff Dozier" userId="f55e35ae008cf782" providerId="LiveId" clId="{A1446D8A-73FA-4CBC-825D-71BB7189A40A}" dt="2023-12-02T16:39:27.814" v="741" actId="20577"/>
          <ac:spMkLst>
            <pc:docMk/>
            <pc:sldMk cId="591835490" sldId="282"/>
            <ac:spMk id="2" creationId="{AA4B0730-7948-8A4D-A938-68A3D425D738}"/>
          </ac:spMkLst>
        </pc:spChg>
        <pc:spChg chg="add mod">
          <ac:chgData name="Jeff Dozier" userId="f55e35ae008cf782" providerId="LiveId" clId="{A1446D8A-73FA-4CBC-825D-71BB7189A40A}" dt="2023-12-02T16:44:27.894" v="801" actId="1076"/>
          <ac:spMkLst>
            <pc:docMk/>
            <pc:sldMk cId="591835490" sldId="282"/>
            <ac:spMk id="4" creationId="{ADD11FC7-0CD5-ECA2-3288-26A679E4F5E7}"/>
          </ac:spMkLst>
        </pc:spChg>
        <pc:picChg chg="add del mod">
          <ac:chgData name="Jeff Dozier" userId="f55e35ae008cf782" providerId="LiveId" clId="{A1446D8A-73FA-4CBC-825D-71BB7189A40A}" dt="2023-12-02T17:01:59.678" v="802" actId="21"/>
          <ac:picMkLst>
            <pc:docMk/>
            <pc:sldMk cId="591835490" sldId="282"/>
            <ac:picMk id="3" creationId="{78DBFA16-CA8B-04FE-07BE-CF313DE19AB8}"/>
          </ac:picMkLst>
        </pc:picChg>
        <pc:picChg chg="add mod ord">
          <ac:chgData name="Jeff Dozier" userId="f55e35ae008cf782" providerId="LiveId" clId="{A1446D8A-73FA-4CBC-825D-71BB7189A40A}" dt="2023-12-02T17:04:26.277" v="806" actId="167"/>
          <ac:picMkLst>
            <pc:docMk/>
            <pc:sldMk cId="591835490" sldId="282"/>
            <ac:picMk id="6" creationId="{2C12E192-E54E-16D9-9ADF-33DF4C6BB473}"/>
          </ac:picMkLst>
        </pc:picChg>
      </pc:sldChg>
      <pc:sldChg chg="del">
        <pc:chgData name="Jeff Dozier" userId="f55e35ae008cf782" providerId="LiveId" clId="{A1446D8A-73FA-4CBC-825D-71BB7189A40A}" dt="2023-12-02T04:08:46.195" v="219" actId="2696"/>
        <pc:sldMkLst>
          <pc:docMk/>
          <pc:sldMk cId="3731259116" sldId="282"/>
        </pc:sldMkLst>
      </pc:sldChg>
      <pc:sldChg chg="addSp delSp modSp new mod modAnim">
        <pc:chgData name="Jeff Dozier" userId="f55e35ae008cf782" providerId="LiveId" clId="{A1446D8A-73FA-4CBC-825D-71BB7189A40A}" dt="2023-12-06T04:58:29.071" v="2961" actId="20577"/>
        <pc:sldMkLst>
          <pc:docMk/>
          <pc:sldMk cId="1276326676" sldId="283"/>
        </pc:sldMkLst>
        <pc:spChg chg="add mod">
          <ac:chgData name="Jeff Dozier" userId="f55e35ae008cf782" providerId="LiveId" clId="{A1446D8A-73FA-4CBC-825D-71BB7189A40A}" dt="2023-12-06T04:54:38.048" v="2957" actId="1035"/>
          <ac:spMkLst>
            <pc:docMk/>
            <pc:sldMk cId="1276326676" sldId="283"/>
            <ac:spMk id="2" creationId="{648632E4-7C29-DC8A-FFF4-1B768FE57BF4}"/>
          </ac:spMkLst>
        </pc:spChg>
        <pc:spChg chg="add mod">
          <ac:chgData name="Jeff Dozier" userId="f55e35ae008cf782" providerId="LiveId" clId="{A1446D8A-73FA-4CBC-825D-71BB7189A40A}" dt="2023-12-06T04:58:29.071" v="2961" actId="20577"/>
          <ac:spMkLst>
            <pc:docMk/>
            <pc:sldMk cId="1276326676" sldId="283"/>
            <ac:spMk id="5" creationId="{ECC16205-D556-35DF-6873-0DB37ADA916B}"/>
          </ac:spMkLst>
        </pc:spChg>
        <pc:spChg chg="add mod">
          <ac:chgData name="Jeff Dozier" userId="f55e35ae008cf782" providerId="LiveId" clId="{A1446D8A-73FA-4CBC-825D-71BB7189A40A}" dt="2023-12-05T01:55:44.952" v="2295" actId="1035"/>
          <ac:spMkLst>
            <pc:docMk/>
            <pc:sldMk cId="1276326676" sldId="283"/>
            <ac:spMk id="6" creationId="{0550202F-5A39-1323-0F49-1CC72543E538}"/>
          </ac:spMkLst>
        </pc:spChg>
        <pc:spChg chg="add mod">
          <ac:chgData name="Jeff Dozier" userId="f55e35ae008cf782" providerId="LiveId" clId="{A1446D8A-73FA-4CBC-825D-71BB7189A40A}" dt="2023-12-05T01:56:33.003" v="2334" actId="1036"/>
          <ac:spMkLst>
            <pc:docMk/>
            <pc:sldMk cId="1276326676" sldId="283"/>
            <ac:spMk id="7" creationId="{D0CFB189-1E21-CE5A-16D6-225D6A72F280}"/>
          </ac:spMkLst>
        </pc:spChg>
        <pc:picChg chg="add del mod">
          <ac:chgData name="Jeff Dozier" userId="f55e35ae008cf782" providerId="LiveId" clId="{A1446D8A-73FA-4CBC-825D-71BB7189A40A}" dt="2023-12-02T17:05:38.079" v="808" actId="21"/>
          <ac:picMkLst>
            <pc:docMk/>
            <pc:sldMk cId="1276326676" sldId="283"/>
            <ac:picMk id="3" creationId="{D7DB38E1-C88E-B3D2-1C40-9E94E912DC10}"/>
          </ac:picMkLst>
        </pc:picChg>
        <pc:picChg chg="add mod">
          <ac:chgData name="Jeff Dozier" userId="f55e35ae008cf782" providerId="LiveId" clId="{A1446D8A-73FA-4CBC-825D-71BB7189A40A}" dt="2023-12-06T04:51:58.119" v="2852" actId="1076"/>
          <ac:picMkLst>
            <pc:docMk/>
            <pc:sldMk cId="1276326676" sldId="283"/>
            <ac:picMk id="4" creationId="{67E99606-0022-006E-737D-D6426B1668BA}"/>
          </ac:picMkLst>
        </pc:picChg>
      </pc:sldChg>
      <pc:sldChg chg="del">
        <pc:chgData name="Jeff Dozier" userId="f55e35ae008cf782" providerId="LiveId" clId="{A1446D8A-73FA-4CBC-825D-71BB7189A40A}" dt="2023-12-02T04:00:36.094" v="111" actId="2696"/>
        <pc:sldMkLst>
          <pc:docMk/>
          <pc:sldMk cId="2394971764" sldId="284"/>
        </pc:sldMkLst>
      </pc:sldChg>
      <pc:sldChg chg="modSp new mod">
        <pc:chgData name="Jeff Dozier" userId="f55e35ae008cf782" providerId="LiveId" clId="{A1446D8A-73FA-4CBC-825D-71BB7189A40A}" dt="2023-12-06T04:43:56.321" v="2374" actId="465"/>
        <pc:sldMkLst>
          <pc:docMk/>
          <pc:sldMk cId="3014945152" sldId="284"/>
        </pc:sldMkLst>
        <pc:spChg chg="mod">
          <ac:chgData name="Jeff Dozier" userId="f55e35ae008cf782" providerId="LiveId" clId="{A1446D8A-73FA-4CBC-825D-71BB7189A40A}" dt="2023-12-06T04:43:56.321" v="2374" actId="465"/>
          <ac:spMkLst>
            <pc:docMk/>
            <pc:sldMk cId="3014945152" sldId="284"/>
            <ac:spMk id="2" creationId="{E5C3C7CB-BED5-A8C6-7526-28D418219E2F}"/>
          </ac:spMkLst>
        </pc:spChg>
        <pc:spChg chg="mod">
          <ac:chgData name="Jeff Dozier" userId="f55e35ae008cf782" providerId="LiveId" clId="{A1446D8A-73FA-4CBC-825D-71BB7189A40A}" dt="2023-12-06T04:43:56.321" v="2374" actId="465"/>
          <ac:spMkLst>
            <pc:docMk/>
            <pc:sldMk cId="3014945152" sldId="284"/>
            <ac:spMk id="3" creationId="{CD712D22-9890-43F3-3BA2-8EB58438712D}"/>
          </ac:spMkLst>
        </pc:spChg>
      </pc:sldChg>
      <pc:sldChg chg="addSp delSp modSp new mod setBg modAnim">
        <pc:chgData name="Jeff Dozier" userId="f55e35ae008cf782" providerId="LiveId" clId="{A1446D8A-73FA-4CBC-825D-71BB7189A40A}" dt="2023-12-04T23:35:29.134" v="1679" actId="26606"/>
        <pc:sldMkLst>
          <pc:docMk/>
          <pc:sldMk cId="890287727" sldId="285"/>
        </pc:sldMkLst>
        <pc:spChg chg="add mod">
          <ac:chgData name="Jeff Dozier" userId="f55e35ae008cf782" providerId="LiveId" clId="{A1446D8A-73FA-4CBC-825D-71BB7189A40A}" dt="2023-12-04T23:35:29.134" v="1679" actId="26606"/>
          <ac:spMkLst>
            <pc:docMk/>
            <pc:sldMk cId="890287727" sldId="285"/>
            <ac:spMk id="4" creationId="{042961D8-B9C8-BF0F-347C-DC6B5DAAD27F}"/>
          </ac:spMkLst>
        </pc:spChg>
        <pc:spChg chg="add mod">
          <ac:chgData name="Jeff Dozier" userId="f55e35ae008cf782" providerId="LiveId" clId="{A1446D8A-73FA-4CBC-825D-71BB7189A40A}" dt="2023-12-04T23:35:29.134" v="1679" actId="26606"/>
          <ac:spMkLst>
            <pc:docMk/>
            <pc:sldMk cId="890287727" sldId="285"/>
            <ac:spMk id="5" creationId="{0A184946-71FE-0B14-6DA0-1609CB9D2148}"/>
          </ac:spMkLst>
        </pc:spChg>
        <pc:spChg chg="add mod">
          <ac:chgData name="Jeff Dozier" userId="f55e35ae008cf782" providerId="LiveId" clId="{A1446D8A-73FA-4CBC-825D-71BB7189A40A}" dt="2023-12-04T23:35:29.134" v="1679" actId="26606"/>
          <ac:spMkLst>
            <pc:docMk/>
            <pc:sldMk cId="890287727" sldId="285"/>
            <ac:spMk id="6" creationId="{E52B7C05-5755-805F-274F-74D7C0902F44}"/>
          </ac:spMkLst>
        </pc:spChg>
        <pc:spChg chg="add del mod">
          <ac:chgData name="Jeff Dozier" userId="f55e35ae008cf782" providerId="LiveId" clId="{A1446D8A-73FA-4CBC-825D-71BB7189A40A}" dt="2023-12-04T21:13:46.068" v="1308"/>
          <ac:spMkLst>
            <pc:docMk/>
            <pc:sldMk cId="890287727" sldId="285"/>
            <ac:spMk id="9" creationId="{0F50B354-0DAB-F234-41EB-9A2FCEF1620A}"/>
          </ac:spMkLst>
        </pc:spChg>
        <pc:spChg chg="add mod">
          <ac:chgData name="Jeff Dozier" userId="f55e35ae008cf782" providerId="LiveId" clId="{A1446D8A-73FA-4CBC-825D-71BB7189A40A}" dt="2023-12-04T23:35:29.134" v="1679" actId="26606"/>
          <ac:spMkLst>
            <pc:docMk/>
            <pc:sldMk cId="890287727" sldId="285"/>
            <ac:spMk id="10" creationId="{3535A3CE-4D91-53C9-C1E0-A91A9B5EFE8A}"/>
          </ac:spMkLst>
        </pc:spChg>
        <pc:spChg chg="add mod">
          <ac:chgData name="Jeff Dozier" userId="f55e35ae008cf782" providerId="LiveId" clId="{A1446D8A-73FA-4CBC-825D-71BB7189A40A}" dt="2023-12-04T23:35:29.134" v="1679" actId="26606"/>
          <ac:spMkLst>
            <pc:docMk/>
            <pc:sldMk cId="890287727" sldId="285"/>
            <ac:spMk id="11" creationId="{BAEF7B75-A7B1-2E62-183E-D4F8053B5401}"/>
          </ac:spMkLst>
        </pc:spChg>
        <pc:spChg chg="add mod">
          <ac:chgData name="Jeff Dozier" userId="f55e35ae008cf782" providerId="LiveId" clId="{A1446D8A-73FA-4CBC-825D-71BB7189A40A}" dt="2023-12-04T23:35:29.134" v="1679" actId="26606"/>
          <ac:spMkLst>
            <pc:docMk/>
            <pc:sldMk cId="890287727" sldId="285"/>
            <ac:spMk id="12" creationId="{EEAA0483-6D37-F9C9-85B3-7CC8A385E3C9}"/>
          </ac:spMkLst>
        </pc:spChg>
        <pc:spChg chg="add del">
          <ac:chgData name="Jeff Dozier" userId="f55e35ae008cf782" providerId="LiveId" clId="{A1446D8A-73FA-4CBC-825D-71BB7189A40A}" dt="2023-12-04T23:35:29.134" v="1679" actId="26606"/>
          <ac:spMkLst>
            <pc:docMk/>
            <pc:sldMk cId="890287727" sldId="285"/>
            <ac:spMk id="14" creationId="{B9FF99BD-075F-4761-A995-6FC574BD25EA}"/>
          </ac:spMkLst>
        </pc:spChg>
        <pc:spChg chg="add del">
          <ac:chgData name="Jeff Dozier" userId="f55e35ae008cf782" providerId="LiveId" clId="{A1446D8A-73FA-4CBC-825D-71BB7189A40A}" dt="2023-12-04T23:35:29.134" v="1679" actId="26606"/>
          <ac:spMkLst>
            <pc:docMk/>
            <pc:sldMk cId="890287727" sldId="285"/>
            <ac:spMk id="15" creationId="{A7B21A54-9BA3-4EA9-B460-5A829ADD9051}"/>
          </ac:spMkLst>
        </pc:spChg>
        <pc:spChg chg="add del">
          <ac:chgData name="Jeff Dozier" userId="f55e35ae008cf782" providerId="LiveId" clId="{A1446D8A-73FA-4CBC-825D-71BB7189A40A}" dt="2023-12-04T23:35:29.134" v="1679" actId="26606"/>
          <ac:spMkLst>
            <pc:docMk/>
            <pc:sldMk cId="890287727" sldId="285"/>
            <ac:spMk id="16" creationId="{6FA8F714-B9D8-488A-8CCA-E9948FF913A9}"/>
          </ac:spMkLst>
        </pc:spChg>
        <pc:spChg chg="add del">
          <ac:chgData name="Jeff Dozier" userId="f55e35ae008cf782" providerId="LiveId" clId="{A1446D8A-73FA-4CBC-825D-71BB7189A40A}" dt="2023-12-04T23:35:03.681" v="1677" actId="26606"/>
          <ac:spMkLst>
            <pc:docMk/>
            <pc:sldMk cId="890287727" sldId="285"/>
            <ac:spMk id="17" creationId="{AB8C311F-7253-4AED-9701-7FC0708C41C7}"/>
          </ac:spMkLst>
        </pc:spChg>
        <pc:spChg chg="add del">
          <ac:chgData name="Jeff Dozier" userId="f55e35ae008cf782" providerId="LiveId" clId="{A1446D8A-73FA-4CBC-825D-71BB7189A40A}" dt="2023-12-04T23:35:03.681" v="1677" actId="26606"/>
          <ac:spMkLst>
            <pc:docMk/>
            <pc:sldMk cId="890287727" sldId="285"/>
            <ac:spMk id="19" creationId="{E2384209-CB15-4CDF-9D31-C44FD9A3F20D}"/>
          </ac:spMkLst>
        </pc:spChg>
        <pc:spChg chg="add del">
          <ac:chgData name="Jeff Dozier" userId="f55e35ae008cf782" providerId="LiveId" clId="{A1446D8A-73FA-4CBC-825D-71BB7189A40A}" dt="2023-12-04T23:35:03.681" v="1677" actId="26606"/>
          <ac:spMkLst>
            <pc:docMk/>
            <pc:sldMk cId="890287727" sldId="285"/>
            <ac:spMk id="21" creationId="{2633B3B5-CC90-43F0-8714-D31D1F3F0209}"/>
          </ac:spMkLst>
        </pc:spChg>
        <pc:spChg chg="add del">
          <ac:chgData name="Jeff Dozier" userId="f55e35ae008cf782" providerId="LiveId" clId="{A1446D8A-73FA-4CBC-825D-71BB7189A40A}" dt="2023-12-04T23:35:03.681" v="1677" actId="26606"/>
          <ac:spMkLst>
            <pc:docMk/>
            <pc:sldMk cId="890287727" sldId="285"/>
            <ac:spMk id="23" creationId="{A8D57A06-A426-446D-B02C-A2DC6B62E45E}"/>
          </ac:spMkLst>
        </pc:spChg>
        <pc:picChg chg="add del mod">
          <ac:chgData name="Jeff Dozier" userId="f55e35ae008cf782" providerId="LiveId" clId="{A1446D8A-73FA-4CBC-825D-71BB7189A40A}" dt="2023-12-04T21:08:02.364" v="1218" actId="478"/>
          <ac:picMkLst>
            <pc:docMk/>
            <pc:sldMk cId="890287727" sldId="285"/>
            <ac:picMk id="3" creationId="{D71F13C3-E432-D412-1E0C-BA3C9E1C6815}"/>
          </ac:picMkLst>
        </pc:picChg>
        <pc:picChg chg="add mod ord">
          <ac:chgData name="Jeff Dozier" userId="f55e35ae008cf782" providerId="LiveId" clId="{A1446D8A-73FA-4CBC-825D-71BB7189A40A}" dt="2023-12-04T23:35:29.134" v="1679" actId="26606"/>
          <ac:picMkLst>
            <pc:docMk/>
            <pc:sldMk cId="890287727" sldId="285"/>
            <ac:picMk id="8" creationId="{57B5C954-184F-2607-814E-32FE561A967C}"/>
          </ac:picMkLst>
        </pc:picChg>
      </pc:sldChg>
      <pc:sldChg chg="addSp delSp modSp add mod ord delAnim">
        <pc:chgData name="Jeff Dozier" userId="f55e35ae008cf782" providerId="LiveId" clId="{A1446D8A-73FA-4CBC-825D-71BB7189A40A}" dt="2023-12-04T22:56:01.274" v="1667" actId="1035"/>
        <pc:sldMkLst>
          <pc:docMk/>
          <pc:sldMk cId="1172975518" sldId="286"/>
        </pc:sldMkLst>
        <pc:spChg chg="mod">
          <ac:chgData name="Jeff Dozier" userId="f55e35ae008cf782" providerId="LiveId" clId="{A1446D8A-73FA-4CBC-825D-71BB7189A40A}" dt="2023-12-04T22:53:36.543" v="1432" actId="1076"/>
          <ac:spMkLst>
            <pc:docMk/>
            <pc:sldMk cId="1172975518" sldId="286"/>
            <ac:spMk id="4" creationId="{042961D8-B9C8-BF0F-347C-DC6B5DAAD27F}"/>
          </ac:spMkLst>
        </pc:spChg>
        <pc:spChg chg="mod">
          <ac:chgData name="Jeff Dozier" userId="f55e35ae008cf782" providerId="LiveId" clId="{A1446D8A-73FA-4CBC-825D-71BB7189A40A}" dt="2023-12-04T22:55:17.057" v="1592" actId="1035"/>
          <ac:spMkLst>
            <pc:docMk/>
            <pc:sldMk cId="1172975518" sldId="286"/>
            <ac:spMk id="5" creationId="{0A184946-71FE-0B14-6DA0-1609CB9D2148}"/>
          </ac:spMkLst>
        </pc:spChg>
        <pc:spChg chg="mod">
          <ac:chgData name="Jeff Dozier" userId="f55e35ae008cf782" providerId="LiveId" clId="{A1446D8A-73FA-4CBC-825D-71BB7189A40A}" dt="2023-12-04T22:56:01.274" v="1667" actId="1035"/>
          <ac:spMkLst>
            <pc:docMk/>
            <pc:sldMk cId="1172975518" sldId="286"/>
            <ac:spMk id="6" creationId="{E52B7C05-5755-805F-274F-74D7C0902F44}"/>
          </ac:spMkLst>
        </pc:spChg>
        <pc:spChg chg="del">
          <ac:chgData name="Jeff Dozier" userId="f55e35ae008cf782" providerId="LiveId" clId="{A1446D8A-73FA-4CBC-825D-71BB7189A40A}" dt="2023-12-04T22:53:56.617" v="1434" actId="478"/>
          <ac:spMkLst>
            <pc:docMk/>
            <pc:sldMk cId="1172975518" sldId="286"/>
            <ac:spMk id="10" creationId="{3535A3CE-4D91-53C9-C1E0-A91A9B5EFE8A}"/>
          </ac:spMkLst>
        </pc:spChg>
        <pc:spChg chg="del">
          <ac:chgData name="Jeff Dozier" userId="f55e35ae008cf782" providerId="LiveId" clId="{A1446D8A-73FA-4CBC-825D-71BB7189A40A}" dt="2023-12-04T22:54:00.767" v="1435" actId="478"/>
          <ac:spMkLst>
            <pc:docMk/>
            <pc:sldMk cId="1172975518" sldId="286"/>
            <ac:spMk id="11" creationId="{BAEF7B75-A7B1-2E62-183E-D4F8053B5401}"/>
          </ac:spMkLst>
        </pc:spChg>
        <pc:spChg chg="del">
          <ac:chgData name="Jeff Dozier" userId="f55e35ae008cf782" providerId="LiveId" clId="{A1446D8A-73FA-4CBC-825D-71BB7189A40A}" dt="2023-12-04T22:53:51.827" v="1433" actId="478"/>
          <ac:spMkLst>
            <pc:docMk/>
            <pc:sldMk cId="1172975518" sldId="286"/>
            <ac:spMk id="12" creationId="{EEAA0483-6D37-F9C9-85B3-7CC8A385E3C9}"/>
          </ac:spMkLst>
        </pc:spChg>
        <pc:picChg chg="add mod ord">
          <ac:chgData name="Jeff Dozier" userId="f55e35ae008cf782" providerId="LiveId" clId="{A1446D8A-73FA-4CBC-825D-71BB7189A40A}" dt="2023-12-04T22:55:29.883" v="1594" actId="1076"/>
          <ac:picMkLst>
            <pc:docMk/>
            <pc:sldMk cId="1172975518" sldId="286"/>
            <ac:picMk id="3" creationId="{CD2DC5D9-25EA-4644-5AF3-8611BA558096}"/>
          </ac:picMkLst>
        </pc:picChg>
        <pc:picChg chg="del">
          <ac:chgData name="Jeff Dozier" userId="f55e35ae008cf782" providerId="LiveId" clId="{A1446D8A-73FA-4CBC-825D-71BB7189A40A}" dt="2023-12-04T22:52:58.551" v="1427" actId="478"/>
          <ac:picMkLst>
            <pc:docMk/>
            <pc:sldMk cId="1172975518" sldId="286"/>
            <ac:picMk id="8" creationId="{57B5C954-184F-2607-814E-32FE561A967C}"/>
          </ac:picMkLst>
        </pc:picChg>
      </pc:sldChg>
      <pc:sldChg chg="modSp new del mod">
        <pc:chgData name="Jeff Dozier" userId="f55e35ae008cf782" providerId="LiveId" clId="{A1446D8A-73FA-4CBC-825D-71BB7189A40A}" dt="2023-12-04T23:46:34.777" v="1934" actId="2696"/>
        <pc:sldMkLst>
          <pc:docMk/>
          <pc:sldMk cId="3493547556" sldId="287"/>
        </pc:sldMkLst>
        <pc:spChg chg="mod">
          <ac:chgData name="Jeff Dozier" userId="f55e35ae008cf782" providerId="LiveId" clId="{A1446D8A-73FA-4CBC-825D-71BB7189A40A}" dt="2023-12-04T23:43:42.813" v="1704" actId="120"/>
          <ac:spMkLst>
            <pc:docMk/>
            <pc:sldMk cId="3493547556" sldId="287"/>
            <ac:spMk id="2" creationId="{8E7F7192-B4C6-E7B1-68C5-D5D2CA5C5340}"/>
          </ac:spMkLst>
        </pc:spChg>
      </pc:sldChg>
      <pc:sldChg chg="modSp new mod">
        <pc:chgData name="Jeff Dozier" userId="f55e35ae008cf782" providerId="LiveId" clId="{A1446D8A-73FA-4CBC-825D-71BB7189A40A}" dt="2023-12-06T23:13:11.220" v="4323" actId="207"/>
        <pc:sldMkLst>
          <pc:docMk/>
          <pc:sldMk cId="3335393327" sldId="288"/>
        </pc:sldMkLst>
        <pc:spChg chg="mod">
          <ac:chgData name="Jeff Dozier" userId="f55e35ae008cf782" providerId="LiveId" clId="{A1446D8A-73FA-4CBC-825D-71BB7189A40A}" dt="2023-12-04T23:44:18.569" v="1715" actId="20577"/>
          <ac:spMkLst>
            <pc:docMk/>
            <pc:sldMk cId="3335393327" sldId="288"/>
            <ac:spMk id="2" creationId="{A43DEEC2-2A96-D45E-97A6-B42F4AC88E7D}"/>
          </ac:spMkLst>
        </pc:spChg>
        <pc:spChg chg="mod">
          <ac:chgData name="Jeff Dozier" userId="f55e35ae008cf782" providerId="LiveId" clId="{A1446D8A-73FA-4CBC-825D-71BB7189A40A}" dt="2023-12-06T23:13:11.220" v="4323" actId="207"/>
          <ac:spMkLst>
            <pc:docMk/>
            <pc:sldMk cId="3335393327" sldId="288"/>
            <ac:spMk id="3" creationId="{C1FC6362-CAC4-DBC7-6804-A67998BEB762}"/>
          </ac:spMkLst>
        </pc:spChg>
      </pc:sldChg>
      <pc:sldChg chg="modSp new del mod">
        <pc:chgData name="Jeff Dozier" userId="f55e35ae008cf782" providerId="LiveId" clId="{A1446D8A-73FA-4CBC-825D-71BB7189A40A}" dt="2023-12-06T04:44:18.390" v="2375" actId="2696"/>
        <pc:sldMkLst>
          <pc:docMk/>
          <pc:sldMk cId="148701775" sldId="289"/>
        </pc:sldMkLst>
        <pc:spChg chg="mod">
          <ac:chgData name="Jeff Dozier" userId="f55e35ae008cf782" providerId="LiveId" clId="{A1446D8A-73FA-4CBC-825D-71BB7189A40A}" dt="2023-12-04T23:48:55.418" v="2009" actId="20577"/>
          <ac:spMkLst>
            <pc:docMk/>
            <pc:sldMk cId="148701775" sldId="289"/>
            <ac:spMk id="2" creationId="{22058DA7-D23D-3485-E83A-44FDABD61985}"/>
          </ac:spMkLst>
        </pc:spChg>
        <pc:spChg chg="mod">
          <ac:chgData name="Jeff Dozier" userId="f55e35ae008cf782" providerId="LiveId" clId="{A1446D8A-73FA-4CBC-825D-71BB7189A40A}" dt="2023-12-04T23:51:16.227" v="2158" actId="20577"/>
          <ac:spMkLst>
            <pc:docMk/>
            <pc:sldMk cId="148701775" sldId="289"/>
            <ac:spMk id="3" creationId="{BED27938-0F60-66FC-E4CE-548A8E9C7ECE}"/>
          </ac:spMkLst>
        </pc:spChg>
      </pc:sldChg>
      <pc:sldChg chg="addSp modSp new mod modAnim">
        <pc:chgData name="Jeff Dozier" userId="f55e35ae008cf782" providerId="LiveId" clId="{A1446D8A-73FA-4CBC-825D-71BB7189A40A}" dt="2023-12-06T22:07:31.324" v="3572" actId="14100"/>
        <pc:sldMkLst>
          <pc:docMk/>
          <pc:sldMk cId="2493760501" sldId="290"/>
        </pc:sldMkLst>
        <pc:spChg chg="add mod">
          <ac:chgData name="Jeff Dozier" userId="f55e35ae008cf782" providerId="LiveId" clId="{A1446D8A-73FA-4CBC-825D-71BB7189A40A}" dt="2023-12-06T05:02:46.407" v="2962" actId="20577"/>
          <ac:spMkLst>
            <pc:docMk/>
            <pc:sldMk cId="2493760501" sldId="290"/>
            <ac:spMk id="4" creationId="{D408B4F8-9E57-0F5F-63D5-E3EC53A7C11F}"/>
          </ac:spMkLst>
        </pc:spChg>
        <pc:spChg chg="add mod">
          <ac:chgData name="Jeff Dozier" userId="f55e35ae008cf782" providerId="LiveId" clId="{A1446D8A-73FA-4CBC-825D-71BB7189A40A}" dt="2023-12-06T22:07:17.516" v="3571" actId="20577"/>
          <ac:spMkLst>
            <pc:docMk/>
            <pc:sldMk cId="2493760501" sldId="290"/>
            <ac:spMk id="5" creationId="{04D662CE-9DCC-E106-6EE8-6EF90485666A}"/>
          </ac:spMkLst>
        </pc:spChg>
        <pc:picChg chg="add mod">
          <ac:chgData name="Jeff Dozier" userId="f55e35ae008cf782" providerId="LiveId" clId="{A1446D8A-73FA-4CBC-825D-71BB7189A40A}" dt="2023-12-06T05:02:48.841" v="2963" actId="1076"/>
          <ac:picMkLst>
            <pc:docMk/>
            <pc:sldMk cId="2493760501" sldId="290"/>
            <ac:picMk id="3" creationId="{AA15F181-C21C-9572-B6FF-14243EAA3C99}"/>
          </ac:picMkLst>
        </pc:picChg>
        <pc:cxnChg chg="add mod">
          <ac:chgData name="Jeff Dozier" userId="f55e35ae008cf782" providerId="LiveId" clId="{A1446D8A-73FA-4CBC-825D-71BB7189A40A}" dt="2023-12-06T22:07:31.324" v="3572" actId="14100"/>
          <ac:cxnSpMkLst>
            <pc:docMk/>
            <pc:sldMk cId="2493760501" sldId="290"/>
            <ac:cxnSpMk id="7" creationId="{9446A797-C7BF-C025-D5F9-E03734680E0C}"/>
          </ac:cxnSpMkLst>
        </pc:cxnChg>
      </pc:sldChg>
      <pc:sldChg chg="modSp new mod ord">
        <pc:chgData name="Jeff Dozier" userId="f55e35ae008cf782" providerId="LiveId" clId="{A1446D8A-73FA-4CBC-825D-71BB7189A40A}" dt="2023-12-06T23:13:26.594" v="4324" actId="207"/>
        <pc:sldMkLst>
          <pc:docMk/>
          <pc:sldMk cId="1046194307" sldId="291"/>
        </pc:sldMkLst>
        <pc:spChg chg="mod">
          <ac:chgData name="Jeff Dozier" userId="f55e35ae008cf782" providerId="LiveId" clId="{A1446D8A-73FA-4CBC-825D-71BB7189A40A}" dt="2023-12-06T04:47:40.159" v="2514" actId="20577"/>
          <ac:spMkLst>
            <pc:docMk/>
            <pc:sldMk cId="1046194307" sldId="291"/>
            <ac:spMk id="2" creationId="{0897E158-F881-4CD1-229A-D1581BF1E3B0}"/>
          </ac:spMkLst>
        </pc:spChg>
        <pc:spChg chg="mod">
          <ac:chgData name="Jeff Dozier" userId="f55e35ae008cf782" providerId="LiveId" clId="{A1446D8A-73FA-4CBC-825D-71BB7189A40A}" dt="2023-12-06T23:13:26.594" v="4324" actId="207"/>
          <ac:spMkLst>
            <pc:docMk/>
            <pc:sldMk cId="1046194307" sldId="291"/>
            <ac:spMk id="3" creationId="{80573AC4-E81B-CC25-407F-481997276C8F}"/>
          </ac:spMkLst>
        </pc:spChg>
      </pc:sldChg>
      <pc:sldChg chg="addSp delSp modSp new mod ord modAnim">
        <pc:chgData name="Jeff Dozier" userId="f55e35ae008cf782" providerId="LiveId" clId="{A1446D8A-73FA-4CBC-825D-71BB7189A40A}" dt="2023-12-06T19:44:32.689" v="3525"/>
        <pc:sldMkLst>
          <pc:docMk/>
          <pc:sldMk cId="3455073343" sldId="292"/>
        </pc:sldMkLst>
        <pc:spChg chg="add mod">
          <ac:chgData name="Jeff Dozier" userId="f55e35ae008cf782" providerId="LiveId" clId="{A1446D8A-73FA-4CBC-825D-71BB7189A40A}" dt="2023-12-06T19:44:05.435" v="3524" actId="1076"/>
          <ac:spMkLst>
            <pc:docMk/>
            <pc:sldMk cId="3455073343" sldId="292"/>
            <ac:spMk id="2" creationId="{36586EC0-E6FF-3536-B5AE-4339990B5639}"/>
          </ac:spMkLst>
        </pc:spChg>
        <pc:spChg chg="add mod">
          <ac:chgData name="Jeff Dozier" userId="f55e35ae008cf782" providerId="LiveId" clId="{A1446D8A-73FA-4CBC-825D-71BB7189A40A}" dt="2023-12-06T06:02:10.899" v="3022" actId="1076"/>
          <ac:spMkLst>
            <pc:docMk/>
            <pc:sldMk cId="3455073343" sldId="292"/>
            <ac:spMk id="6" creationId="{B13CA22D-DF5C-82B9-9DDE-265122CA5EE0}"/>
          </ac:spMkLst>
        </pc:spChg>
        <pc:spChg chg="add mod">
          <ac:chgData name="Jeff Dozier" userId="f55e35ae008cf782" providerId="LiveId" clId="{A1446D8A-73FA-4CBC-825D-71BB7189A40A}" dt="2023-12-06T06:02:35.215" v="3099" actId="1076"/>
          <ac:spMkLst>
            <pc:docMk/>
            <pc:sldMk cId="3455073343" sldId="292"/>
            <ac:spMk id="7" creationId="{BDDE7BFA-9198-7615-CF9D-4FF75F0461A1}"/>
          </ac:spMkLst>
        </pc:spChg>
        <pc:spChg chg="add mod">
          <ac:chgData name="Jeff Dozier" userId="f55e35ae008cf782" providerId="LiveId" clId="{A1446D8A-73FA-4CBC-825D-71BB7189A40A}" dt="2023-12-06T06:13:08.104" v="3440" actId="255"/>
          <ac:spMkLst>
            <pc:docMk/>
            <pc:sldMk cId="3455073343" sldId="292"/>
            <ac:spMk id="8" creationId="{CD27C136-3077-5E1A-0180-C94AB5D86029}"/>
          </ac:spMkLst>
        </pc:spChg>
        <pc:spChg chg="add mod">
          <ac:chgData name="Jeff Dozier" userId="f55e35ae008cf782" providerId="LiveId" clId="{A1446D8A-73FA-4CBC-825D-71BB7189A40A}" dt="2023-12-06T06:10:53.467" v="3437" actId="1035"/>
          <ac:spMkLst>
            <pc:docMk/>
            <pc:sldMk cId="3455073343" sldId="292"/>
            <ac:spMk id="12" creationId="{98D74DA2-EA9B-DDE1-570E-9967515C9B25}"/>
          </ac:spMkLst>
        </pc:spChg>
        <pc:picChg chg="add del mod">
          <ac:chgData name="Jeff Dozier" userId="f55e35ae008cf782" providerId="LiveId" clId="{A1446D8A-73FA-4CBC-825D-71BB7189A40A}" dt="2023-12-06T06:00:50.241" v="2968" actId="478"/>
          <ac:picMkLst>
            <pc:docMk/>
            <pc:sldMk cId="3455073343" sldId="292"/>
            <ac:picMk id="3" creationId="{3D7A6827-9B57-422C-9957-CAC2065E8921}"/>
          </ac:picMkLst>
        </pc:picChg>
        <pc:picChg chg="add mod">
          <ac:chgData name="Jeff Dozier" userId="f55e35ae008cf782" providerId="LiveId" clId="{A1446D8A-73FA-4CBC-825D-71BB7189A40A}" dt="2023-12-06T06:08:00.325" v="3245" actId="1076"/>
          <ac:picMkLst>
            <pc:docMk/>
            <pc:sldMk cId="3455073343" sldId="292"/>
            <ac:picMk id="5" creationId="{6EB753A8-83AD-1C6B-CE22-20C43CCE2B95}"/>
          </ac:picMkLst>
        </pc:picChg>
        <pc:cxnChg chg="add mod">
          <ac:chgData name="Jeff Dozier" userId="f55e35ae008cf782" providerId="LiveId" clId="{A1446D8A-73FA-4CBC-825D-71BB7189A40A}" dt="2023-12-06T06:08:26.875" v="3248" actId="14100"/>
          <ac:cxnSpMkLst>
            <pc:docMk/>
            <pc:sldMk cId="3455073343" sldId="292"/>
            <ac:cxnSpMk id="10" creationId="{10D3464E-5D49-0608-9D8D-D10CB067DAEE}"/>
          </ac:cxnSpMkLst>
        </pc:cxnChg>
      </pc:sldChg>
      <pc:sldChg chg="addSp modSp new mod modAnim">
        <pc:chgData name="Jeff Dozier" userId="f55e35ae008cf782" providerId="LiveId" clId="{A1446D8A-73FA-4CBC-825D-71BB7189A40A}" dt="2023-12-06T23:25:18.806" v="4512" actId="20577"/>
        <pc:sldMkLst>
          <pc:docMk/>
          <pc:sldMk cId="988466098" sldId="293"/>
        </pc:sldMkLst>
        <pc:spChg chg="add mod">
          <ac:chgData name="Jeff Dozier" userId="f55e35ae008cf782" providerId="LiveId" clId="{A1446D8A-73FA-4CBC-825D-71BB7189A40A}" dt="2023-12-06T23:25:18.806" v="4512" actId="20577"/>
          <ac:spMkLst>
            <pc:docMk/>
            <pc:sldMk cId="988466098" sldId="293"/>
            <ac:spMk id="4" creationId="{A9E75A73-7375-2491-C34F-994D74EA5221}"/>
          </ac:spMkLst>
        </pc:spChg>
        <pc:picChg chg="add mod">
          <ac:chgData name="Jeff Dozier" userId="f55e35ae008cf782" providerId="LiveId" clId="{A1446D8A-73FA-4CBC-825D-71BB7189A40A}" dt="2023-12-06T22:58:46.134" v="3576" actId="962"/>
          <ac:picMkLst>
            <pc:docMk/>
            <pc:sldMk cId="988466098" sldId="293"/>
            <ac:picMk id="3" creationId="{6737CFC3-A1EC-29A5-9944-C2A743FCFD33}"/>
          </ac:picMkLst>
        </pc:picChg>
      </pc:sldChg>
      <pc:sldChg chg="modSp new mod">
        <pc:chgData name="Jeff Dozier" userId="f55e35ae008cf782" providerId="LiveId" clId="{A1446D8A-73FA-4CBC-825D-71BB7189A40A}" dt="2023-12-06T23:30:37.254" v="4666" actId="20577"/>
        <pc:sldMkLst>
          <pc:docMk/>
          <pc:sldMk cId="41108683" sldId="294"/>
        </pc:sldMkLst>
        <pc:spChg chg="mod">
          <ac:chgData name="Jeff Dozier" userId="f55e35ae008cf782" providerId="LiveId" clId="{A1446D8A-73FA-4CBC-825D-71BB7189A40A}" dt="2023-12-06T23:27:59.686" v="4660" actId="1076"/>
          <ac:spMkLst>
            <pc:docMk/>
            <pc:sldMk cId="41108683" sldId="294"/>
            <ac:spMk id="2" creationId="{896228E2-C83E-08F5-3439-2A92A9B9BB4B}"/>
          </ac:spMkLst>
        </pc:spChg>
        <pc:spChg chg="mod">
          <ac:chgData name="Jeff Dozier" userId="f55e35ae008cf782" providerId="LiveId" clId="{A1446D8A-73FA-4CBC-825D-71BB7189A40A}" dt="2023-12-06T23:30:37.254" v="4666" actId="20577"/>
          <ac:spMkLst>
            <pc:docMk/>
            <pc:sldMk cId="41108683" sldId="294"/>
            <ac:spMk id="3" creationId="{F39668D2-CA06-3C77-639D-BCBB88E8538F}"/>
          </ac:spMkLst>
        </pc:spChg>
      </pc:sldChg>
      <pc:sldChg chg="add del">
        <pc:chgData name="Jeff Dozier" userId="f55e35ae008cf782" providerId="LiveId" clId="{A1446D8A-73FA-4CBC-825D-71BB7189A40A}" dt="2023-12-08T16:35:58.788" v="4675" actId="2696"/>
        <pc:sldMkLst>
          <pc:docMk/>
          <pc:sldMk cId="2499816223" sldId="295"/>
        </pc:sldMkLst>
      </pc:sldChg>
      <pc:sldChg chg="addSp modSp new mod ord">
        <pc:chgData name="Jeff Dozier" userId="f55e35ae008cf782" providerId="LiveId" clId="{A1446D8A-73FA-4CBC-825D-71BB7189A40A}" dt="2023-12-08T16:38:56.662" v="4727" actId="465"/>
        <pc:sldMkLst>
          <pc:docMk/>
          <pc:sldMk cId="1194511657" sldId="296"/>
        </pc:sldMkLst>
        <pc:spChg chg="add mod">
          <ac:chgData name="Jeff Dozier" userId="f55e35ae008cf782" providerId="LiveId" clId="{A1446D8A-73FA-4CBC-825D-71BB7189A40A}" dt="2023-12-08T16:38:56.662" v="4727" actId="465"/>
          <ac:spMkLst>
            <pc:docMk/>
            <pc:sldMk cId="1194511657" sldId="296"/>
            <ac:spMk id="6" creationId="{FB3BF3C6-0965-2EE3-C322-8E0F656DEC38}"/>
          </ac:spMkLst>
        </pc:spChg>
        <pc:picChg chg="add mod">
          <ac:chgData name="Jeff Dozier" userId="f55e35ae008cf782" providerId="LiveId" clId="{A1446D8A-73FA-4CBC-825D-71BB7189A40A}" dt="2023-12-08T16:35:31.186" v="4674" actId="962"/>
          <ac:picMkLst>
            <pc:docMk/>
            <pc:sldMk cId="1194511657" sldId="296"/>
            <ac:picMk id="3" creationId="{A928607E-D39C-7543-CFDA-307239FB419E}"/>
          </ac:picMkLst>
        </pc:picChg>
        <pc:picChg chg="add mod">
          <ac:chgData name="Jeff Dozier" userId="f55e35ae008cf782" providerId="LiveId" clId="{A1446D8A-73FA-4CBC-825D-71BB7189A40A}" dt="2023-12-08T16:38:56.662" v="4727" actId="465"/>
          <ac:picMkLst>
            <pc:docMk/>
            <pc:sldMk cId="1194511657" sldId="296"/>
            <ac:picMk id="5" creationId="{4B76559D-8500-2094-8F8D-CDBAE986B659}"/>
          </ac:picMkLst>
        </pc:picChg>
      </pc:sldChg>
      <pc:sldChg chg="addSp modSp new mod">
        <pc:chgData name="Jeff Dozier" userId="f55e35ae008cf782" providerId="LiveId" clId="{A1446D8A-73FA-4CBC-825D-71BB7189A40A}" dt="2023-12-08T16:42:57.389" v="4802" actId="207"/>
        <pc:sldMkLst>
          <pc:docMk/>
          <pc:sldMk cId="2908404590" sldId="297"/>
        </pc:sldMkLst>
        <pc:spChg chg="mod">
          <ac:chgData name="Jeff Dozier" userId="f55e35ae008cf782" providerId="LiveId" clId="{A1446D8A-73FA-4CBC-825D-71BB7189A40A}" dt="2023-12-08T16:42:21.924" v="4799" actId="20577"/>
          <ac:spMkLst>
            <pc:docMk/>
            <pc:sldMk cId="2908404590" sldId="297"/>
            <ac:spMk id="2" creationId="{8C85C41E-0974-6AB1-911E-D11459993D79}"/>
          </ac:spMkLst>
        </pc:spChg>
        <pc:spChg chg="mod">
          <ac:chgData name="Jeff Dozier" userId="f55e35ae008cf782" providerId="LiveId" clId="{A1446D8A-73FA-4CBC-825D-71BB7189A40A}" dt="2023-12-08T16:42:57.389" v="4802" actId="207"/>
          <ac:spMkLst>
            <pc:docMk/>
            <pc:sldMk cId="2908404590" sldId="297"/>
            <ac:spMk id="3" creationId="{47D5FCA7-8A06-5B56-E818-60613A2D3CF1}"/>
          </ac:spMkLst>
        </pc:spChg>
        <pc:spChg chg="add mod">
          <ac:chgData name="Jeff Dozier" userId="f55e35ae008cf782" providerId="LiveId" clId="{A1446D8A-73FA-4CBC-825D-71BB7189A40A}" dt="2023-12-08T16:41:09.019" v="4753"/>
          <ac:spMkLst>
            <pc:docMk/>
            <pc:sldMk cId="2908404590" sldId="297"/>
            <ac:spMk id="4" creationId="{1B86BBC6-1611-58DF-6344-0BC1B43DAD00}"/>
          </ac:spMkLst>
        </pc:spChg>
      </pc:sldChg>
      <pc:sldMasterChg chg="addSldLayout delSldLayout modSldLayout sldLayoutOrd">
        <pc:chgData name="Jeff Dozier" userId="f55e35ae008cf782" providerId="LiveId" clId="{A1446D8A-73FA-4CBC-825D-71BB7189A40A}" dt="2023-12-04T23:46:48.998" v="1935" actId="2696"/>
        <pc:sldMasterMkLst>
          <pc:docMk/>
          <pc:sldMasterMk cId="926715790" sldId="2147483660"/>
        </pc:sldMasterMkLst>
        <pc:sldLayoutChg chg="del">
          <pc:chgData name="Jeff Dozier" userId="f55e35ae008cf782" providerId="LiveId" clId="{A1446D8A-73FA-4CBC-825D-71BB7189A40A}" dt="2023-12-02T04:13:53.655" v="232" actId="2696"/>
          <pc:sldLayoutMkLst>
            <pc:docMk/>
            <pc:sldMasterMk cId="926715790" sldId="2147483660"/>
            <pc:sldLayoutMk cId="2051506929" sldId="2147483661"/>
          </pc:sldLayoutMkLst>
        </pc:sldLayoutChg>
        <pc:sldLayoutChg chg="del">
          <pc:chgData name="Jeff Dozier" userId="f55e35ae008cf782" providerId="LiveId" clId="{A1446D8A-73FA-4CBC-825D-71BB7189A40A}" dt="2023-12-02T04:13:58.164" v="233" actId="2696"/>
          <pc:sldLayoutMkLst>
            <pc:docMk/>
            <pc:sldMasterMk cId="926715790" sldId="2147483660"/>
            <pc:sldLayoutMk cId="3617517901" sldId="2147483662"/>
          </pc:sldLayoutMkLst>
        </pc:sldLayoutChg>
        <pc:sldLayoutChg chg="add del">
          <pc:chgData name="Jeff Dozier" userId="f55e35ae008cf782" providerId="LiveId" clId="{A1446D8A-73FA-4CBC-825D-71BB7189A40A}" dt="2023-12-02T04:17:57.355" v="252" actId="2696"/>
          <pc:sldLayoutMkLst>
            <pc:docMk/>
            <pc:sldMasterMk cId="926715790" sldId="2147483660"/>
            <pc:sldLayoutMk cId="2743826681" sldId="2147483663"/>
          </pc:sldLayoutMkLst>
        </pc:sldLayoutChg>
        <pc:sldLayoutChg chg="modSp ord setBg">
          <pc:chgData name="Jeff Dozier" userId="f55e35ae008cf782" providerId="LiveId" clId="{A1446D8A-73FA-4CBC-825D-71BB7189A40A}" dt="2023-12-02T05:09:48.176" v="529" actId="20578"/>
          <pc:sldLayoutMkLst>
            <pc:docMk/>
            <pc:sldMasterMk cId="926715790" sldId="2147483660"/>
            <pc:sldLayoutMk cId="3021477722" sldId="2147483664"/>
          </pc:sldLayoutMkLst>
          <pc:spChg chg="mod">
            <ac:chgData name="Jeff Dozier" userId="f55e35ae008cf782" providerId="LiveId" clId="{A1446D8A-73FA-4CBC-825D-71BB7189A40A}" dt="2023-12-02T05:06:08.498" v="514" actId="255"/>
            <ac:spMkLst>
              <pc:docMk/>
              <pc:sldMasterMk cId="926715790" sldId="2147483660"/>
              <pc:sldLayoutMk cId="3021477722" sldId="2147483664"/>
              <ac:spMk id="4" creationId="{FF84AC1E-5FED-6145-BD61-ACBECE390120}"/>
            </ac:spMkLst>
          </pc:spChg>
          <pc:spChg chg="mod">
            <ac:chgData name="Jeff Dozier" userId="f55e35ae008cf782" providerId="LiveId" clId="{A1446D8A-73FA-4CBC-825D-71BB7189A40A}" dt="2023-12-02T05:05:49.110" v="512" actId="255"/>
            <ac:spMkLst>
              <pc:docMk/>
              <pc:sldMasterMk cId="926715790" sldId="2147483660"/>
              <pc:sldLayoutMk cId="3021477722" sldId="2147483664"/>
              <ac:spMk id="5" creationId="{EB722D50-F693-9A4A-8EFE-50410D367167}"/>
            </ac:spMkLst>
          </pc:spChg>
        </pc:sldLayoutChg>
        <pc:sldLayoutChg chg="del">
          <pc:chgData name="Jeff Dozier" userId="f55e35ae008cf782" providerId="LiveId" clId="{A1446D8A-73FA-4CBC-825D-71BB7189A40A}" dt="2023-12-02T04:13:39.539" v="231" actId="2696"/>
          <pc:sldLayoutMkLst>
            <pc:docMk/>
            <pc:sldMasterMk cId="926715790" sldId="2147483660"/>
            <pc:sldLayoutMk cId="3062048828" sldId="2147483665"/>
          </pc:sldLayoutMkLst>
        </pc:sldLayoutChg>
        <pc:sldLayoutChg chg="add del">
          <pc:chgData name="Jeff Dozier" userId="f55e35ae008cf782" providerId="LiveId" clId="{A1446D8A-73FA-4CBC-825D-71BB7189A40A}" dt="2023-12-02T04:18:05.612" v="253" actId="2696"/>
          <pc:sldLayoutMkLst>
            <pc:docMk/>
            <pc:sldMasterMk cId="926715790" sldId="2147483660"/>
            <pc:sldLayoutMk cId="2325146826" sldId="2147483666"/>
          </pc:sldLayoutMkLst>
        </pc:sldLayoutChg>
        <pc:sldLayoutChg chg="add del">
          <pc:chgData name="Jeff Dozier" userId="f55e35ae008cf782" providerId="LiveId" clId="{A1446D8A-73FA-4CBC-825D-71BB7189A40A}" dt="2023-12-02T04:18:14.135" v="254" actId="2696"/>
          <pc:sldLayoutMkLst>
            <pc:docMk/>
            <pc:sldMasterMk cId="926715790" sldId="2147483660"/>
            <pc:sldLayoutMk cId="2887253193" sldId="2147483667"/>
          </pc:sldLayoutMkLst>
        </pc:sldLayoutChg>
        <pc:sldLayoutChg chg="add del">
          <pc:chgData name="Jeff Dozier" userId="f55e35ae008cf782" providerId="LiveId" clId="{A1446D8A-73FA-4CBC-825D-71BB7189A40A}" dt="2023-12-02T04:18:18.085" v="255" actId="2696"/>
          <pc:sldLayoutMkLst>
            <pc:docMk/>
            <pc:sldMasterMk cId="926715790" sldId="2147483660"/>
            <pc:sldLayoutMk cId="664968287" sldId="2147483668"/>
          </pc:sldLayoutMkLst>
        </pc:sldLayoutChg>
        <pc:sldLayoutChg chg="modSp mod setBg">
          <pc:chgData name="Jeff Dozier" userId="f55e35ae008cf782" providerId="LiveId" clId="{A1446D8A-73FA-4CBC-825D-71BB7189A40A}" dt="2023-12-02T05:08:28.872" v="523" actId="2711"/>
          <pc:sldLayoutMkLst>
            <pc:docMk/>
            <pc:sldMasterMk cId="926715790" sldId="2147483660"/>
            <pc:sldLayoutMk cId="2810392022" sldId="2147483669"/>
          </pc:sldLayoutMkLst>
          <pc:spChg chg="mod">
            <ac:chgData name="Jeff Dozier" userId="f55e35ae008cf782" providerId="LiveId" clId="{A1446D8A-73FA-4CBC-825D-71BB7189A40A}" dt="2023-12-02T05:08:28.872" v="523" actId="2711"/>
            <ac:spMkLst>
              <pc:docMk/>
              <pc:sldMasterMk cId="926715790" sldId="2147483660"/>
              <pc:sldLayoutMk cId="2810392022" sldId="2147483669"/>
              <ac:spMk id="2" creationId="{A46ECA96-734D-704D-A9CA-6E41CCE5D0AD}"/>
            </ac:spMkLst>
          </pc:spChg>
          <pc:spChg chg="mod">
            <ac:chgData name="Jeff Dozier" userId="f55e35ae008cf782" providerId="LiveId" clId="{A1446D8A-73FA-4CBC-825D-71BB7189A40A}" dt="2023-12-02T05:07:46.048" v="522" actId="255"/>
            <ac:spMkLst>
              <pc:docMk/>
              <pc:sldMasterMk cId="926715790" sldId="2147483660"/>
              <pc:sldLayoutMk cId="2810392022" sldId="2147483669"/>
              <ac:spMk id="5" creationId="{7737949C-F84E-0942-9DCB-FD1FE5FE1DF9}"/>
            </ac:spMkLst>
          </pc:spChg>
        </pc:sldLayoutChg>
        <pc:sldLayoutChg chg="del">
          <pc:chgData name="Jeff Dozier" userId="f55e35ae008cf782" providerId="LiveId" clId="{A1446D8A-73FA-4CBC-825D-71BB7189A40A}" dt="2023-12-02T04:28:47.235" v="268" actId="2696"/>
          <pc:sldLayoutMkLst>
            <pc:docMk/>
            <pc:sldMasterMk cId="926715790" sldId="2147483660"/>
            <pc:sldLayoutMk cId="1438055053" sldId="2147483670"/>
          </pc:sldLayoutMkLst>
        </pc:sldLayoutChg>
        <pc:sldLayoutChg chg="modSp">
          <pc:chgData name="Jeff Dozier" userId="f55e35ae008cf782" providerId="LiveId" clId="{A1446D8A-73FA-4CBC-825D-71BB7189A40A}" dt="2023-12-02T05:11:39.697" v="536" actId="113"/>
          <pc:sldLayoutMkLst>
            <pc:docMk/>
            <pc:sldMasterMk cId="926715790" sldId="2147483660"/>
            <pc:sldLayoutMk cId="768957595" sldId="2147483671"/>
          </pc:sldLayoutMkLst>
          <pc:spChg chg="mod">
            <ac:chgData name="Jeff Dozier" userId="f55e35ae008cf782" providerId="LiveId" clId="{A1446D8A-73FA-4CBC-825D-71BB7189A40A}" dt="2023-12-02T05:11:39.697" v="536" actId="113"/>
            <ac:spMkLst>
              <pc:docMk/>
              <pc:sldMasterMk cId="926715790" sldId="2147483660"/>
              <pc:sldLayoutMk cId="768957595" sldId="2147483671"/>
              <ac:spMk id="6" creationId="{9639621C-BD24-4945-8344-1C676BE8696C}"/>
            </ac:spMkLst>
          </pc:spChg>
        </pc:sldLayoutChg>
        <pc:sldLayoutChg chg="addSp delSp modSp add mod modTransition">
          <pc:chgData name="Jeff Dozier" userId="f55e35ae008cf782" providerId="LiveId" clId="{A1446D8A-73FA-4CBC-825D-71BB7189A40A}" dt="2023-12-02T05:09:42.769" v="528" actId="207"/>
          <pc:sldLayoutMkLst>
            <pc:docMk/>
            <pc:sldMasterMk cId="926715790" sldId="2147483660"/>
            <pc:sldLayoutMk cId="853979393" sldId="2147483672"/>
          </pc:sldLayoutMkLst>
          <pc:spChg chg="mod">
            <ac:chgData name="Jeff Dozier" userId="f55e35ae008cf782" providerId="LiveId" clId="{A1446D8A-73FA-4CBC-825D-71BB7189A40A}" dt="2023-12-02T05:09:42.769" v="528" actId="207"/>
            <ac:spMkLst>
              <pc:docMk/>
              <pc:sldMasterMk cId="926715790" sldId="2147483660"/>
              <pc:sldLayoutMk cId="853979393" sldId="2147483672"/>
              <ac:spMk id="2" creationId="{A46ECA96-734D-704D-A9CA-6E41CCE5D0AD}"/>
            </ac:spMkLst>
          </pc:spChg>
          <pc:spChg chg="del">
            <ac:chgData name="Jeff Dozier" userId="f55e35ae008cf782" providerId="LiveId" clId="{A1446D8A-73FA-4CBC-825D-71BB7189A40A}" dt="2023-12-02T04:40:31.642" v="278" actId="478"/>
            <ac:spMkLst>
              <pc:docMk/>
              <pc:sldMasterMk cId="926715790" sldId="2147483660"/>
              <pc:sldLayoutMk cId="853979393" sldId="2147483672"/>
              <ac:spMk id="5" creationId="{7737949C-F84E-0942-9DCB-FD1FE5FE1DF9}"/>
            </ac:spMkLst>
          </pc:spChg>
          <pc:picChg chg="add del mod">
            <ac:chgData name="Jeff Dozier" userId="f55e35ae008cf782" providerId="LiveId" clId="{A1446D8A-73FA-4CBC-825D-71BB7189A40A}" dt="2023-12-02T04:45:27.833" v="282" actId="478"/>
            <ac:picMkLst>
              <pc:docMk/>
              <pc:sldMasterMk cId="926715790" sldId="2147483660"/>
              <pc:sldLayoutMk cId="853979393" sldId="2147483672"/>
              <ac:picMk id="4" creationId="{B9DEDD26-D011-A5E1-3387-03A76FCAA1B0}"/>
            </ac:picMkLst>
          </pc:picChg>
        </pc:sldLayoutChg>
        <pc:sldLayoutChg chg="del">
          <pc:chgData name="Jeff Dozier" userId="f55e35ae008cf782" providerId="LiveId" clId="{A1446D8A-73FA-4CBC-825D-71BB7189A40A}" dt="2023-12-02T04:23:41.702" v="265" actId="2696"/>
          <pc:sldLayoutMkLst>
            <pc:docMk/>
            <pc:sldMasterMk cId="926715790" sldId="2147483660"/>
            <pc:sldLayoutMk cId="1212264922" sldId="2147483672"/>
          </pc:sldLayoutMkLst>
        </pc:sldLayoutChg>
        <pc:sldLayoutChg chg="delSp add mod modTransition">
          <pc:chgData name="Jeff Dozier" userId="f55e35ae008cf782" providerId="LiveId" clId="{A1446D8A-73FA-4CBC-825D-71BB7189A40A}" dt="2023-12-02T04:45:57.511" v="285" actId="6014"/>
          <pc:sldLayoutMkLst>
            <pc:docMk/>
            <pc:sldMasterMk cId="926715790" sldId="2147483660"/>
            <pc:sldLayoutMk cId="1136479231" sldId="2147483673"/>
          </pc:sldLayoutMkLst>
          <pc:spChg chg="del">
            <ac:chgData name="Jeff Dozier" userId="f55e35ae008cf782" providerId="LiveId" clId="{A1446D8A-73FA-4CBC-825D-71BB7189A40A}" dt="2023-12-02T04:45:45.040" v="284" actId="478"/>
            <ac:spMkLst>
              <pc:docMk/>
              <pc:sldMasterMk cId="926715790" sldId="2147483660"/>
              <pc:sldLayoutMk cId="1136479231" sldId="2147483673"/>
              <ac:spMk id="2" creationId="{A46ECA96-734D-704D-A9CA-6E41CCE5D0AD}"/>
            </ac:spMkLst>
          </pc:spChg>
        </pc:sldLayoutChg>
        <pc:sldLayoutChg chg="del">
          <pc:chgData name="Jeff Dozier" userId="f55e35ae008cf782" providerId="LiveId" clId="{A1446D8A-73FA-4CBC-825D-71BB7189A40A}" dt="2023-12-02T04:19:21.862" v="257" actId="2696"/>
          <pc:sldLayoutMkLst>
            <pc:docMk/>
            <pc:sldMasterMk cId="926715790" sldId="2147483660"/>
            <pc:sldLayoutMk cId="2650378441" sldId="2147483673"/>
          </pc:sldLayoutMkLst>
        </pc:sldLayoutChg>
        <pc:sldLayoutChg chg="modSp new del mod ord setBg">
          <pc:chgData name="Jeff Dozier" userId="f55e35ae008cf782" providerId="LiveId" clId="{A1446D8A-73FA-4CBC-825D-71BB7189A40A}" dt="2023-12-04T23:46:48.998" v="1935" actId="2696"/>
          <pc:sldLayoutMkLst>
            <pc:docMk/>
            <pc:sldMasterMk cId="926715790" sldId="2147483660"/>
            <pc:sldLayoutMk cId="662075739" sldId="2147483674"/>
          </pc:sldLayoutMkLst>
          <pc:spChg chg="mod">
            <ac:chgData name="Jeff Dozier" userId="f55e35ae008cf782" providerId="LiveId" clId="{A1446D8A-73FA-4CBC-825D-71BB7189A40A}" dt="2023-12-04T23:41:56.891" v="1689" actId="113"/>
            <ac:spMkLst>
              <pc:docMk/>
              <pc:sldMasterMk cId="926715790" sldId="2147483660"/>
              <pc:sldLayoutMk cId="662075739" sldId="2147483674"/>
              <ac:spMk id="2" creationId="{976F6D1E-EA64-1A10-A059-5BDC0ED8417E}"/>
            </ac:spMkLst>
          </pc:spChg>
        </pc:sldLayoutChg>
        <pc:sldLayoutChg chg="del">
          <pc:chgData name="Jeff Dozier" userId="f55e35ae008cf782" providerId="LiveId" clId="{A1446D8A-73FA-4CBC-825D-71BB7189A40A}" dt="2023-12-02T04:19:18.239" v="256" actId="2696"/>
          <pc:sldLayoutMkLst>
            <pc:docMk/>
            <pc:sldMasterMk cId="926715790" sldId="2147483660"/>
            <pc:sldLayoutMk cId="2810452924" sldId="2147483674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FF84AC1E-5FED-6145-BD61-ACBECE39012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65221" y="5108498"/>
            <a:ext cx="5414879" cy="135580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2800" b="0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EB722D50-F693-9A4A-8EFE-50410D3671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221" y="712248"/>
            <a:ext cx="5414879" cy="4189952"/>
          </a:xfrm>
          <a:prstGeom prst="rect">
            <a:avLst/>
          </a:prstGeom>
        </p:spPr>
        <p:txBody>
          <a:bodyPr/>
          <a:lstStyle>
            <a:lvl1pPr algn="l">
              <a:defRPr sz="3200" b="1" i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02147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ECA96-734D-704D-A9CA-6E41CCE5D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218" y="359740"/>
            <a:ext cx="11476182" cy="584775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cap="none" baseline="0">
                <a:solidFill>
                  <a:schemeClr val="accent1">
                    <a:lumMod val="20000"/>
                    <a:lumOff val="80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37949C-F84E-0942-9DCB-FD1FE5FE1D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218" y="1785865"/>
            <a:ext cx="11565081" cy="2591479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800" b="0" i="0">
                <a:ln>
                  <a:solidFill>
                    <a:schemeClr val="accent5"/>
                  </a:solidFill>
                </a:ln>
                <a:solidFill>
                  <a:schemeClr val="tx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 sz="2800" b="0" i="0">
                <a:ln>
                  <a:solidFill>
                    <a:schemeClr val="accent5"/>
                  </a:solidFill>
                </a:ln>
                <a:solidFill>
                  <a:schemeClr val="tx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 sz="2800" b="0" i="0">
                <a:ln>
                  <a:solidFill>
                    <a:schemeClr val="accent5"/>
                  </a:solidFill>
                </a:ln>
                <a:solidFill>
                  <a:schemeClr val="tx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2800" b="0" i="0">
                <a:ln>
                  <a:solidFill>
                    <a:schemeClr val="accent5"/>
                  </a:solidFill>
                </a:ln>
                <a:solidFill>
                  <a:schemeClr val="tx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2800" b="0" i="0">
                <a:ln>
                  <a:solidFill>
                    <a:schemeClr val="accent5"/>
                  </a:solidFill>
                </a:ln>
                <a:solidFill>
                  <a:schemeClr val="tx1">
                    <a:lumMod val="20000"/>
                    <a:lumOff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0392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ECA96-734D-704D-A9CA-6E41CCE5D0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9117" y="508052"/>
            <a:ext cx="11476182" cy="646331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marR="0" indent="0" algn="l" defTabSz="609585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cap="none" baseline="0">
                <a:solidFill>
                  <a:schemeClr val="accent4">
                    <a:lumMod val="50000"/>
                  </a:schemeClr>
                </a:solidFill>
                <a:latin typeface="Candara Light" panose="020E0502030303020204" pitchFamily="34" charset="0"/>
                <a:cs typeface="Candara Light" panose="020E0502030303020204" pitchFamily="34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85397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47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404527" y="1141988"/>
            <a:ext cx="55243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600" b="1" i="0" cap="all" baseline="0" dirty="0">
                <a:solidFill>
                  <a:schemeClr val="bg1"/>
                </a:solidFill>
                <a:latin typeface="Montserrat" pitchFamily="2" charset="77"/>
                <a:cs typeface="Myriad Pro"/>
              </a:rPr>
              <a:t>Thank you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639621C-BD24-4945-8344-1C676BE869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45826" y="3225305"/>
            <a:ext cx="6491574" cy="185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i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1800">
                <a:solidFill>
                  <a:schemeClr val="bg1"/>
                </a:solidFill>
                <a:latin typeface="Libre Franklin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Libre Franklin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Libre Franklin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Libre Franklin" pitchFamily="2" charset="77"/>
              </a:defRPr>
            </a:lvl5pPr>
          </a:lstStyle>
          <a:p>
            <a:pPr lvl="0"/>
            <a:r>
              <a:rPr lang="en-US" dirty="0"/>
              <a:t>Closing sentence or contact information goes here.</a:t>
            </a:r>
          </a:p>
        </p:txBody>
      </p:sp>
      <p:pic>
        <p:nvPicPr>
          <p:cNvPr id="2" name="Picture 1" descr="A picture containing sunset, outdoor, water&#10;&#10;Description automatically generated">
            <a:extLst>
              <a:ext uri="{FF2B5EF4-FFF2-40B4-BE49-F238E27FC236}">
                <a16:creationId xmlns:a16="http://schemas.microsoft.com/office/drawing/2014/main" id="{1925EC2A-2F58-CD30-33BE-07FD9FFF7E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27" y="2513080"/>
            <a:ext cx="1339850" cy="19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57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715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9" r:id="rId2"/>
    <p:sldLayoutId id="2147483672" r:id="rId3"/>
    <p:sldLayoutId id="2147483673" r:id="rId4"/>
    <p:sldLayoutId id="2147483671" r:id="rId5"/>
  </p:sldLayoutIdLst>
  <p:hf hdr="0" ftr="0" dt="0"/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D886AC9-C466-ED45-9122-0036B99C0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221" y="4274483"/>
            <a:ext cx="5414879" cy="1815882"/>
          </a:xfrm>
        </p:spPr>
        <p:txBody>
          <a:bodyPr>
            <a:spAutoFit/>
          </a:bodyPr>
          <a:lstStyle/>
          <a:p>
            <a:r>
              <a:rPr lang="en-US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Jeff Dozier, UC Santa Barbara</a:t>
            </a:r>
            <a:br>
              <a:rPr lang="en-US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David R. Thompson, JPL </a:t>
            </a:r>
            <a:br>
              <a:rPr lang="en-US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Edward H. (Ned) Bair, Leidos</a:t>
            </a:r>
            <a:br>
              <a:rPr lang="en-US" b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b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Niklas </a:t>
            </a:r>
            <a:r>
              <a:rPr lang="en-US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Bohn, JPL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D1FAE2-5078-E94B-94F9-74980902A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21" y="1013857"/>
            <a:ext cx="5414879" cy="2554545"/>
          </a:xfrm>
        </p:spPr>
        <p:txBody>
          <a:bodyPr>
            <a:spAutoFit/>
          </a:bodyPr>
          <a:lstStyle/>
          <a:p>
            <a:r>
              <a:rPr lang="en-US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Accuracy Requirements for Imaging Spectroscopy to Meet the Decadal Survey’s Most Important Objectives for Snow in the Water Cycle</a:t>
            </a:r>
            <a:endParaRPr lang="en-US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259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graph&#10;&#10;Description automatically generated">
            <a:extLst>
              <a:ext uri="{FF2B5EF4-FFF2-40B4-BE49-F238E27FC236}">
                <a16:creationId xmlns:a16="http://schemas.microsoft.com/office/drawing/2014/main" id="{6EB753A8-83AD-1C6B-CE22-20C43CCE2B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50"/>
            <a:ext cx="12192000" cy="6692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3CA22D-DF5C-82B9-9DDE-265122CA5EE0}"/>
              </a:ext>
            </a:extLst>
          </p:cNvPr>
          <p:cNvSpPr txBox="1"/>
          <p:nvPr/>
        </p:nvSpPr>
        <p:spPr>
          <a:xfrm>
            <a:off x="2005006" y="638172"/>
            <a:ext cx="7393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clean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DE7BFA-9198-7615-CF9D-4FF75F0461A1}"/>
              </a:ext>
            </a:extLst>
          </p:cNvPr>
          <p:cNvSpPr txBox="1"/>
          <p:nvPr/>
        </p:nvSpPr>
        <p:spPr>
          <a:xfrm>
            <a:off x="1566856" y="2214576"/>
            <a:ext cx="670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dirty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27C136-3077-5E1A-0180-C94AB5D86029}"/>
              </a:ext>
            </a:extLst>
          </p:cNvPr>
          <p:cNvSpPr txBox="1"/>
          <p:nvPr/>
        </p:nvSpPr>
        <p:spPr>
          <a:xfrm>
            <a:off x="1309688" y="4233403"/>
            <a:ext cx="22479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Grain radius from 50 to 1500 µm, LAP conc. 200 </a:t>
            </a:r>
            <a:r>
              <a:rPr lang="en-US" sz="2000" dirty="0" err="1"/>
              <a:t>ppmw</a:t>
            </a:r>
            <a:endParaRPr lang="en-US" sz="20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0D3464E-5D49-0608-9D8D-D10CB067DAEE}"/>
              </a:ext>
            </a:extLst>
          </p:cNvPr>
          <p:cNvCxnSpPr>
            <a:cxnSpLocks/>
          </p:cNvCxnSpPr>
          <p:nvPr/>
        </p:nvCxnSpPr>
        <p:spPr>
          <a:xfrm>
            <a:off x="8634414" y="3568773"/>
            <a:ext cx="66666" cy="2393877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8D74DA2-EA9B-DDE1-570E-9967515C9B25}"/>
              </a:ext>
            </a:extLst>
          </p:cNvPr>
          <p:cNvSpPr txBox="1"/>
          <p:nvPr/>
        </p:nvSpPr>
        <p:spPr>
          <a:xfrm>
            <a:off x="7566008" y="736747"/>
            <a:ext cx="34224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Radiative forcing: convolve spectral reflectance difference with solar spectrum and integrate over wavelength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586EC0-E6FF-3536-B5AE-4339990B5639}"/>
              </a:ext>
            </a:extLst>
          </p:cNvPr>
          <p:cNvSpPr txBox="1"/>
          <p:nvPr/>
        </p:nvSpPr>
        <p:spPr>
          <a:xfrm>
            <a:off x="8852868" y="3417795"/>
            <a:ext cx="207820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Integrating albedo difference over 400-900 nm defines “darkening”</a:t>
            </a:r>
          </a:p>
        </p:txBody>
      </p:sp>
    </p:spTree>
    <p:extLst>
      <p:ext uri="{BB962C8B-B14F-4D97-AF65-F5344CB8AC3E}">
        <p14:creationId xmlns:p14="http://schemas.microsoft.com/office/powerpoint/2010/main" val="3455073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6737CFC3-A1EC-29A5-9944-C2A743FCF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50"/>
            <a:ext cx="12192000" cy="6692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9E75A73-7375-2491-C34F-994D74EA5221}"/>
              </a:ext>
            </a:extLst>
          </p:cNvPr>
          <p:cNvSpPr txBox="1"/>
          <p:nvPr/>
        </p:nvSpPr>
        <p:spPr>
          <a:xfrm>
            <a:off x="7319300" y="906199"/>
            <a:ext cx="25750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Relationship is linear and about 0.8:1, so getting radiative forcing to ± 10% depends on getting darkening to ± 12%</a:t>
            </a:r>
          </a:p>
        </p:txBody>
      </p:sp>
    </p:spTree>
    <p:extLst>
      <p:ext uri="{BB962C8B-B14F-4D97-AF65-F5344CB8AC3E}">
        <p14:creationId xmlns:p14="http://schemas.microsoft.com/office/powerpoint/2010/main" val="98846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228E2-C83E-08F5-3439-2A92A9B9B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18" y="424700"/>
            <a:ext cx="11476182" cy="584775"/>
          </a:xfrm>
        </p:spPr>
        <p:txBody>
          <a:bodyPr/>
          <a:lstStyle/>
          <a:p>
            <a:r>
              <a:rPr lang="en-US" dirty="0"/>
              <a:t>Recommendation to meet the specifications in the Decadal Survey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668D2-CA06-3C77-639D-BCBB88E853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218" y="1099131"/>
            <a:ext cx="11565081" cy="517680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Science/Applications Traceability Matrix for NASA’s SBG mission (Surface Biology and Geology) should: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Specify that the sensor, data processing, and algorithms retrieve square root of effective radius of snow grains to within 18% RMS error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And that the “darkening” of snow—the difference between estimated clean albedo and actual albedo integrated over wavelengths 400 to 900 nm—is retrieved to within 12% RMS error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>
                <a:solidFill>
                  <a:schemeClr val="bg1"/>
                </a:solidFill>
              </a:rPr>
              <a:t>these thresholds to be </a:t>
            </a:r>
            <a:r>
              <a:rPr lang="en-US" dirty="0">
                <a:solidFill>
                  <a:schemeClr val="bg1"/>
                </a:solidFill>
              </a:rPr>
              <a:t>explored under a range of illumination conditions and fractional snow-covered area)</a:t>
            </a:r>
          </a:p>
          <a:p>
            <a:r>
              <a:rPr lang="en-US" dirty="0">
                <a:solidFill>
                  <a:schemeClr val="bg1"/>
                </a:solidFill>
              </a:rPr>
              <a:t>Effects of sensor calibration and atmospheric correction should be evaluated in this context</a:t>
            </a:r>
          </a:p>
        </p:txBody>
      </p:sp>
    </p:spTree>
    <p:extLst>
      <p:ext uri="{BB962C8B-B14F-4D97-AF65-F5344CB8AC3E}">
        <p14:creationId xmlns:p14="http://schemas.microsoft.com/office/powerpoint/2010/main" val="411086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urple and white image of a person in a desert&#10;&#10;Description automatically generated">
            <a:extLst>
              <a:ext uri="{FF2B5EF4-FFF2-40B4-BE49-F238E27FC236}">
                <a16:creationId xmlns:a16="http://schemas.microsoft.com/office/drawing/2014/main" id="{A928607E-D39C-7543-CFDA-307239FB4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pic>
        <p:nvPicPr>
          <p:cNvPr id="5" name="Picture 4" descr="A qr code with a dinosaur&#10;&#10;Description automatically generated">
            <a:extLst>
              <a:ext uri="{FF2B5EF4-FFF2-40B4-BE49-F238E27FC236}">
                <a16:creationId xmlns:a16="http://schemas.microsoft.com/office/drawing/2014/main" id="{4B76559D-8500-2094-8F8D-CDBAE986B6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93" y="498177"/>
            <a:ext cx="4286250" cy="4286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3BF3C6-0965-2EE3-C322-8E0F656DEC38}"/>
              </a:ext>
            </a:extLst>
          </p:cNvPr>
          <p:cNvSpPr txBox="1"/>
          <p:nvPr/>
        </p:nvSpPr>
        <p:spPr>
          <a:xfrm>
            <a:off x="557939" y="5282604"/>
            <a:ext cx="54057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Slides posted at https://snow.ucsb.edu</a:t>
            </a:r>
          </a:p>
        </p:txBody>
      </p:sp>
    </p:spTree>
    <p:extLst>
      <p:ext uri="{BB962C8B-B14F-4D97-AF65-F5344CB8AC3E}">
        <p14:creationId xmlns:p14="http://schemas.microsoft.com/office/powerpoint/2010/main" val="1194511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5C41E-0974-6AB1-911E-D11459993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Emails, just in case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5FCA7-8A06-5B56-E818-60613A2D3C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218" y="1785865"/>
            <a:ext cx="11565081" cy="2357568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Jeff: dozier@ucsb.edu</a:t>
            </a:r>
          </a:p>
          <a:p>
            <a:r>
              <a:rPr lang="en-US" sz="3200" dirty="0">
                <a:solidFill>
                  <a:schemeClr val="bg1"/>
                </a:solidFill>
              </a:rPr>
              <a:t>Ned: edward.h.bair@leidos.com</a:t>
            </a:r>
          </a:p>
          <a:p>
            <a:r>
              <a:rPr lang="en-US" sz="3200" dirty="0">
                <a:solidFill>
                  <a:schemeClr val="bg1"/>
                </a:solidFill>
              </a:rPr>
              <a:t>Niklas: urs.n.bohn@jpl.nasa.gov</a:t>
            </a:r>
          </a:p>
          <a:p>
            <a:r>
              <a:rPr lang="en-US" sz="3200" dirty="0">
                <a:solidFill>
                  <a:schemeClr val="bg1"/>
                </a:solidFill>
              </a:rPr>
              <a:t>David: david.r.thompson@jpl.nasa.gov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86BBC6-1611-58DF-6344-0BC1B43DAD00}"/>
              </a:ext>
            </a:extLst>
          </p:cNvPr>
          <p:cNvSpPr txBox="1"/>
          <p:nvPr/>
        </p:nvSpPr>
        <p:spPr>
          <a:xfrm>
            <a:off x="6285244" y="612448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404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3DEEC2-2A96-D45E-97A6-B42F4AC88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C6362-CAC4-DBC7-6804-A67998BEB7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218" y="1785865"/>
            <a:ext cx="11565081" cy="2850011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Reflectivity (broadly defined) of deep snow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</a:rPr>
              <a:t>Darker when grains are larger, mainly in the near-infrared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</a:rPr>
              <a:t>Darker when contaminated by light-absorbing particles (LAP), mainly in the visible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</a:rPr>
              <a:t>Usually different than other surfaces like vegetation or soil</a:t>
            </a:r>
          </a:p>
        </p:txBody>
      </p:sp>
    </p:spTree>
    <p:extLst>
      <p:ext uri="{BB962C8B-B14F-4D97-AF65-F5344CB8AC3E}">
        <p14:creationId xmlns:p14="http://schemas.microsoft.com/office/powerpoint/2010/main" val="3335393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aph of a graph of a graph">
            <a:extLst>
              <a:ext uri="{FF2B5EF4-FFF2-40B4-BE49-F238E27FC236}">
                <a16:creationId xmlns:a16="http://schemas.microsoft.com/office/drawing/2014/main" id="{57B5C954-184F-2607-814E-32FE561A96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50"/>
            <a:ext cx="12192000" cy="6692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2961D8-B9C8-BF0F-347C-DC6B5DAAD27F}"/>
              </a:ext>
            </a:extLst>
          </p:cNvPr>
          <p:cNvSpPr txBox="1"/>
          <p:nvPr/>
        </p:nvSpPr>
        <p:spPr>
          <a:xfrm>
            <a:off x="2845711" y="631469"/>
            <a:ext cx="2570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Illumination 60°</a:t>
            </a:r>
            <a:b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Snow radii 50 to 1500 µm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184946-71FE-0B14-6DA0-1609CB9D2148}"/>
              </a:ext>
            </a:extLst>
          </p:cNvPr>
          <p:cNvSpPr txBox="1"/>
          <p:nvPr/>
        </p:nvSpPr>
        <p:spPr>
          <a:xfrm>
            <a:off x="8262401" y="1119421"/>
            <a:ext cx="2719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Snow radius 1000 µm</a:t>
            </a:r>
            <a:b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LAP conc. 10 to 500 ppmw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2B7C05-5755-805F-274F-74D7C0902F44}"/>
              </a:ext>
            </a:extLst>
          </p:cNvPr>
          <p:cNvSpPr txBox="1"/>
          <p:nvPr/>
        </p:nvSpPr>
        <p:spPr>
          <a:xfrm rot="2581975">
            <a:off x="7086573" y="770136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clean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35A3CE-4D91-53C9-C1E0-A91A9B5EFE8A}"/>
              </a:ext>
            </a:extLst>
          </p:cNvPr>
          <p:cNvSpPr txBox="1"/>
          <p:nvPr/>
        </p:nvSpPr>
        <p:spPr>
          <a:xfrm>
            <a:off x="8323914" y="2771751"/>
            <a:ext cx="1534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Pine spectrum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EF7B75-A7B1-2E62-183E-D4F8053B5401}"/>
              </a:ext>
            </a:extLst>
          </p:cNvPr>
          <p:cNvSpPr txBox="1"/>
          <p:nvPr/>
        </p:nvSpPr>
        <p:spPr>
          <a:xfrm>
            <a:off x="9009368" y="3588882"/>
            <a:ext cx="1751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Entisol spectrum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AA0483-6D37-F9C9-85B3-7CC8A385E3C9}"/>
              </a:ext>
            </a:extLst>
          </p:cNvPr>
          <p:cNvSpPr txBox="1"/>
          <p:nvPr/>
        </p:nvSpPr>
        <p:spPr>
          <a:xfrm>
            <a:off x="9040646" y="2414445"/>
            <a:ext cx="1877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(from ECOSTRESS)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28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3C7CB-BED5-A8C6-7526-28D418219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18" y="123357"/>
            <a:ext cx="11476182" cy="584775"/>
          </a:xfrm>
        </p:spPr>
        <p:txBody>
          <a:bodyPr/>
          <a:lstStyle/>
          <a:p>
            <a:r>
              <a:rPr lang="en-US" dirty="0"/>
              <a:t>What does the Decadal Survey say?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712D22-9890-43F3-3BA2-8EB5843871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218" y="831489"/>
            <a:ext cx="11565081" cy="5903154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Specific need for measurement of snow albedo: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“Spectral albedo of subpixel snow and glaciers at weekly intervals to an accuracy to estimate </a:t>
            </a:r>
            <a:r>
              <a:rPr lang="en-US" sz="3200" b="1" i="1" dirty="0">
                <a:solidFill>
                  <a:schemeClr val="bg1"/>
                </a:solidFill>
              </a:rPr>
              <a:t>absorption</a:t>
            </a:r>
            <a:r>
              <a:rPr lang="en-US" sz="32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of solar radiation to 10%”</a:t>
            </a:r>
          </a:p>
          <a:p>
            <a:r>
              <a:rPr lang="en-US" sz="32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Note that measurement of </a:t>
            </a:r>
            <a:r>
              <a:rPr lang="en-US" sz="3200" b="1" i="1" dirty="0">
                <a:solidFill>
                  <a:schemeClr val="bg1"/>
                </a:solidFill>
              </a:rPr>
              <a:t>absorption</a:t>
            </a:r>
            <a:r>
              <a:rPr lang="en-US" sz="32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to ±10% is a more stringent requirement than measuring </a:t>
            </a:r>
            <a:r>
              <a:rPr lang="en-US" sz="3200" b="1" i="1" dirty="0">
                <a:solidFill>
                  <a:schemeClr val="bg1"/>
                </a:solidFill>
              </a:rPr>
              <a:t>albedo</a:t>
            </a:r>
            <a:r>
              <a:rPr lang="en-US" sz="32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to that accuracy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Consider an albedo of 0.8, so absorption (1–albedo) = 0.2. Reduce albedo by 10% (to 0.72), absorption = 0.28, an increase of 40%.</a:t>
            </a:r>
          </a:p>
          <a:p>
            <a:r>
              <a:rPr lang="en-US" sz="3200" b="1" dirty="0">
                <a:solidFill>
                  <a:schemeClr val="bg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Implication: You really don’t care about albedo, you care about absorption (1–albedo)</a:t>
            </a:r>
          </a:p>
        </p:txBody>
      </p:sp>
    </p:spTree>
    <p:extLst>
      <p:ext uri="{BB962C8B-B14F-4D97-AF65-F5344CB8AC3E}">
        <p14:creationId xmlns:p14="http://schemas.microsoft.com/office/powerpoint/2010/main" val="3014945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CD2DC5D9-25EA-4644-5AF3-8611BA558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50"/>
            <a:ext cx="12192000" cy="6692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42961D8-B9C8-BF0F-347C-DC6B5DAAD27F}"/>
              </a:ext>
            </a:extLst>
          </p:cNvPr>
          <p:cNvSpPr txBox="1"/>
          <p:nvPr/>
        </p:nvSpPr>
        <p:spPr>
          <a:xfrm>
            <a:off x="2940021" y="4850830"/>
            <a:ext cx="2570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Illumination 60°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Snow radii 50 to 1500 µm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184946-71FE-0B14-6DA0-1609CB9D2148}"/>
              </a:ext>
            </a:extLst>
          </p:cNvPr>
          <p:cNvSpPr txBox="1"/>
          <p:nvPr/>
        </p:nvSpPr>
        <p:spPr>
          <a:xfrm>
            <a:off x="8307506" y="3605835"/>
            <a:ext cx="2719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Snow radius 1000 µm</a:t>
            </a:r>
            <a:b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LAP conc. 10 to 500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ppmw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2B7C05-5755-805F-274F-74D7C0902F44}"/>
              </a:ext>
            </a:extLst>
          </p:cNvPr>
          <p:cNvSpPr txBox="1"/>
          <p:nvPr/>
        </p:nvSpPr>
        <p:spPr>
          <a:xfrm rot="18912380">
            <a:off x="7061975" y="5477401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clean</a:t>
            </a:r>
          </a:p>
        </p:txBody>
      </p:sp>
    </p:spTree>
    <p:extLst>
      <p:ext uri="{BB962C8B-B14F-4D97-AF65-F5344CB8AC3E}">
        <p14:creationId xmlns:p14="http://schemas.microsoft.com/office/powerpoint/2010/main" val="1172975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AA15F181-C21C-9572-B6FF-14243EAA3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612"/>
            <a:ext cx="12192000" cy="66929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08B4F8-9E57-0F5F-63D5-E3EC53A7C11F}"/>
              </a:ext>
            </a:extLst>
          </p:cNvPr>
          <p:cNvSpPr txBox="1"/>
          <p:nvPr/>
        </p:nvSpPr>
        <p:spPr>
          <a:xfrm>
            <a:off x="2501273" y="3145045"/>
            <a:ext cx="29271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Mid-latitude winter </a:t>
            </a:r>
            <a:r>
              <a:rPr lang="en-US" sz="2000" dirty="0" err="1"/>
              <a:t>atmos</a:t>
            </a:r>
            <a:endParaRPr lang="en-US" sz="2000" dirty="0"/>
          </a:p>
          <a:p>
            <a:r>
              <a:rPr lang="en-US" sz="2000" dirty="0"/>
              <a:t>Solar zenith = 60°</a:t>
            </a:r>
          </a:p>
          <a:p>
            <a:r>
              <a:rPr lang="en-US" sz="2000" dirty="0"/>
              <a:t>Elevation = 3000 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D662CE-9DCC-E106-6EE8-6EF90485666A}"/>
              </a:ext>
            </a:extLst>
          </p:cNvPr>
          <p:cNvSpPr txBox="1"/>
          <p:nvPr/>
        </p:nvSpPr>
        <p:spPr>
          <a:xfrm>
            <a:off x="7717043" y="897999"/>
            <a:ext cx="26840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Radiative forcing (spectral)</a:t>
            </a:r>
          </a:p>
          <a:p>
            <a:r>
              <a:rPr lang="en-US" dirty="0"/>
              <a:t>Snow radius 1000 µm</a:t>
            </a:r>
            <a:br>
              <a:rPr lang="en-US" dirty="0"/>
            </a:br>
            <a:r>
              <a:rPr lang="en-US" dirty="0"/>
              <a:t>LAP conc 500 </a:t>
            </a:r>
            <a:r>
              <a:rPr lang="en-US" dirty="0" err="1"/>
              <a:t>ppmw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446A797-C7BF-C025-D5F9-E03734680E0C}"/>
              </a:ext>
            </a:extLst>
          </p:cNvPr>
          <p:cNvCxnSpPr>
            <a:cxnSpLocks/>
          </p:cNvCxnSpPr>
          <p:nvPr/>
        </p:nvCxnSpPr>
        <p:spPr>
          <a:xfrm flipH="1">
            <a:off x="7216789" y="1821329"/>
            <a:ext cx="1283441" cy="1295012"/>
          </a:xfrm>
          <a:prstGeom prst="straightConnector1">
            <a:avLst/>
          </a:pr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76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7E158-F881-4CD1-229A-D1581BF1E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 addresses integration over solar spectrum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573AC4-E81B-CC25-407F-481997276C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218" y="1785865"/>
            <a:ext cx="11565081" cy="2419124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Integral of absorbed solar radiation over 280-4000 nm sensitive to grain size and light-absorbing particles</a:t>
            </a: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Define grain size accuracy in terms of the square root of the effective radius, whereas absorption vs. radius itself is nonlinear</a:t>
            </a:r>
          </a:p>
        </p:txBody>
      </p:sp>
    </p:spTree>
    <p:extLst>
      <p:ext uri="{BB962C8B-B14F-4D97-AF65-F5344CB8AC3E}">
        <p14:creationId xmlns:p14="http://schemas.microsoft.com/office/powerpoint/2010/main" val="1046194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omparison of a graph&#10;&#10;Description automatically generated with medium confidence">
            <a:extLst>
              <a:ext uri="{FF2B5EF4-FFF2-40B4-BE49-F238E27FC236}">
                <a16:creationId xmlns:a16="http://schemas.microsoft.com/office/drawing/2014/main" id="{2C12E192-E54E-16D9-9ADF-33DF4C6BB4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50"/>
            <a:ext cx="12192000" cy="66929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A4B0730-7948-8A4D-A938-68A3D425D738}"/>
              </a:ext>
            </a:extLst>
          </p:cNvPr>
          <p:cNvSpPr txBox="1"/>
          <p:nvPr/>
        </p:nvSpPr>
        <p:spPr>
          <a:xfrm>
            <a:off x="6765740" y="709377"/>
            <a:ext cx="2905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absorption = f(radius)</a:t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 nonlinear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D11FC7-0CD5-ECA2-3288-26A679E4F5E7}"/>
                  </a:ext>
                </a:extLst>
              </p:cNvPr>
              <p:cNvSpPr txBox="1"/>
              <p:nvPr/>
            </p:nvSpPr>
            <p:spPr>
              <a:xfrm>
                <a:off x="1124207" y="692975"/>
                <a:ext cx="3674083" cy="895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But absorption = 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lang="en-US" sz="2400" b="0" i="0" smtClean="0">
                                <a:latin typeface="Calibri" panose="020F0502020204030204" pitchFamily="34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radius</m:t>
                            </m:r>
                          </m:e>
                        </m:rad>
                      </m:e>
                    </m:d>
                  </m:oMath>
                </a14:m>
                <a:b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</a:br>
                <a:r>
                  <a:rPr lang="en-US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is nearly linear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D11FC7-0CD5-ECA2-3288-26A679E4F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207" y="692975"/>
                <a:ext cx="3674083" cy="895758"/>
              </a:xfrm>
              <a:prstGeom prst="rect">
                <a:avLst/>
              </a:prstGeom>
              <a:blipFill>
                <a:blip r:embed="rId3"/>
                <a:stretch>
                  <a:fillRect l="-2488" b="-1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183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different shapes&#10;&#10;Description automatically generated with medium confidence">
            <a:extLst>
              <a:ext uri="{FF2B5EF4-FFF2-40B4-BE49-F238E27FC236}">
                <a16:creationId xmlns:a16="http://schemas.microsoft.com/office/drawing/2014/main" id="{67E99606-0022-006E-737D-D6426B166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550"/>
            <a:ext cx="12192000" cy="66929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C16205-D556-35DF-6873-0DB37ADA916B}"/>
                  </a:ext>
                </a:extLst>
              </p:cNvPr>
              <p:cNvSpPr txBox="1"/>
              <p:nvPr/>
            </p:nvSpPr>
            <p:spPr>
              <a:xfrm>
                <a:off x="1107121" y="742185"/>
                <a:ext cx="3386889" cy="7197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0" i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absorption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@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θ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0°,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θ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S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000" b="0" i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50°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f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000" b="0" i="0" smtClean="0"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Calibri" panose="020F0502020204030204" pitchFamily="34" charset="0"/>
                            </a:rPr>
                            <m:t>LAP</m:t>
                          </m:r>
                        </m:sub>
                      </m:sSub>
                      <m:r>
                        <m:rPr>
                          <m:nor/>
                        </m:rPr>
                        <a:rPr lang="en-US" sz="2000" b="0" i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200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ppmw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San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Juan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b="0" i="0" smtClean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m:t>Dust</m:t>
                      </m:r>
                    </m:oMath>
                  </m:oMathPara>
                </a14:m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CC16205-D556-35DF-6873-0DB37ADA91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121" y="742185"/>
                <a:ext cx="3386889" cy="719749"/>
              </a:xfrm>
              <a:prstGeom prst="rect">
                <a:avLst/>
              </a:prstGeom>
              <a:blipFill>
                <a:blip r:embed="rId3"/>
                <a:stretch>
                  <a:fillRect b="-5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50202F-5A39-1323-0F49-1CC72543E538}"/>
              </a:ext>
            </a:extLst>
          </p:cNvPr>
          <p:cNvSpPr/>
          <p:nvPr/>
        </p:nvSpPr>
        <p:spPr>
          <a:xfrm>
            <a:off x="6700818" y="3672492"/>
            <a:ext cx="541260" cy="37724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CFB189-1E21-CE5A-16D6-225D6A72F280}"/>
              </a:ext>
            </a:extLst>
          </p:cNvPr>
          <p:cNvSpPr/>
          <p:nvPr/>
        </p:nvSpPr>
        <p:spPr>
          <a:xfrm>
            <a:off x="6700818" y="5107404"/>
            <a:ext cx="541260" cy="37724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8632E4-7C29-DC8A-FFF4-1B768FE57BF4}"/>
              </a:ext>
            </a:extLst>
          </p:cNvPr>
          <p:cNvSpPr txBox="1"/>
          <p:nvPr/>
        </p:nvSpPr>
        <p:spPr>
          <a:xfrm>
            <a:off x="6827246" y="694970"/>
            <a:ext cx="27310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Why is dirty snow more sensitive to uncertainty in grain size?</a:t>
            </a:r>
          </a:p>
        </p:txBody>
      </p:sp>
    </p:spTree>
    <p:extLst>
      <p:ext uri="{BB962C8B-B14F-4D97-AF65-F5344CB8AC3E}">
        <p14:creationId xmlns:p14="http://schemas.microsoft.com/office/powerpoint/2010/main" val="127632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/>
    </p:bldLst>
  </p:timing>
</p:sld>
</file>

<file path=ppt/theme/theme1.xml><?xml version="1.0" encoding="utf-8"?>
<a:theme xmlns:a="http://schemas.openxmlformats.org/drawingml/2006/main" name="1_Office Theme">
  <a:themeElements>
    <a:clrScheme name="Custom 1">
      <a:dk1>
        <a:srgbClr val="244F69"/>
      </a:dk1>
      <a:lt1>
        <a:srgbClr val="FFFFFF"/>
      </a:lt1>
      <a:dk2>
        <a:srgbClr val="863E98"/>
      </a:dk2>
      <a:lt2>
        <a:srgbClr val="FFFFFF"/>
      </a:lt2>
      <a:accent1>
        <a:srgbClr val="0AA4A6"/>
      </a:accent1>
      <a:accent2>
        <a:srgbClr val="F3D26C"/>
      </a:accent2>
      <a:accent3>
        <a:srgbClr val="863E98"/>
      </a:accent3>
      <a:accent4>
        <a:srgbClr val="0AA4A6"/>
      </a:accent4>
      <a:accent5>
        <a:srgbClr val="244F69"/>
      </a:accent5>
      <a:accent6>
        <a:srgbClr val="0AA4A6"/>
      </a:accent6>
      <a:hlink>
        <a:srgbClr val="863E98"/>
      </a:hlink>
      <a:folHlink>
        <a:srgbClr val="863E9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9a848d6-336d-48f2-bf72-85d45f9f4e98">
      <Terms xmlns="http://schemas.microsoft.com/office/infopath/2007/PartnerControls"/>
    </lcf76f155ced4ddcb4097134ff3c332f>
    <TaxCatchAll xmlns="81e7d3bc-eef1-4cfa-968d-9cc34752038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5A9DAD19986946A9370901672D295F" ma:contentTypeVersion="17" ma:contentTypeDescription="Create a new document." ma:contentTypeScope="" ma:versionID="ab54663b56592d66ff8e2afd2cc4fe89">
  <xsd:schema xmlns:xsd="http://www.w3.org/2001/XMLSchema" xmlns:xs="http://www.w3.org/2001/XMLSchema" xmlns:p="http://schemas.microsoft.com/office/2006/metadata/properties" xmlns:ns2="29a848d6-336d-48f2-bf72-85d45f9f4e98" xmlns:ns3="81e7d3bc-eef1-4cfa-968d-9cc34752038c" targetNamespace="http://schemas.microsoft.com/office/2006/metadata/properties" ma:root="true" ma:fieldsID="ab5a70780707d1ae496c902dd391ff4a" ns2:_="" ns3:_="">
    <xsd:import namespace="29a848d6-336d-48f2-bf72-85d45f9f4e98"/>
    <xsd:import namespace="81e7d3bc-eef1-4cfa-968d-9cc3475203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a848d6-336d-48f2-bf72-85d45f9f4e9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7e67792-3a68-4062-817b-986e523339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e7d3bc-eef1-4cfa-968d-9cc34752038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2bcc95b-1c11-4c2d-aa26-a3c4659928a6}" ma:internalName="TaxCatchAll" ma:showField="CatchAllData" ma:web="81e7d3bc-eef1-4cfa-968d-9cc3475203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AAC5E0E-80D7-46F8-869D-9D60BCF3CEAF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81e7d3bc-eef1-4cfa-968d-9cc34752038c"/>
    <ds:schemaRef ds:uri="29a848d6-336d-48f2-bf72-85d45f9f4e98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0BE9DDBE-0AEB-4E1A-BF49-7003F0B0B6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7ED697E-A8D1-4E38-BF4B-459E919471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a848d6-336d-48f2-bf72-85d45f9f4e98"/>
    <ds:schemaRef ds:uri="81e7d3bc-eef1-4cfa-968d-9cc3475203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604</Words>
  <Application>Microsoft Office PowerPoint</Application>
  <PresentationFormat>Widescreen</PresentationFormat>
  <Paragraphs>53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Candara Light</vt:lpstr>
      <vt:lpstr>Libre Franklin</vt:lpstr>
      <vt:lpstr>Montserrat</vt:lpstr>
      <vt:lpstr>1_Office Theme</vt:lpstr>
      <vt:lpstr>Accuracy Requirements for Imaging Spectroscopy to Meet the Decadal Survey’s Most Important Objectives for Snow in the Water Cycle</vt:lpstr>
      <vt:lpstr>Background</vt:lpstr>
      <vt:lpstr>PowerPoint Presentation</vt:lpstr>
      <vt:lpstr>What does the Decadal Survey say?</vt:lpstr>
      <vt:lpstr>PowerPoint Presentation</vt:lpstr>
      <vt:lpstr>PowerPoint Presentation</vt:lpstr>
      <vt:lpstr>Requirement addresses integration over solar spectrum</vt:lpstr>
      <vt:lpstr>PowerPoint Presentation</vt:lpstr>
      <vt:lpstr>PowerPoint Presentation</vt:lpstr>
      <vt:lpstr>PowerPoint Presentation</vt:lpstr>
      <vt:lpstr>PowerPoint Presentation</vt:lpstr>
      <vt:lpstr>Recommendation to meet the specifications in the Decadal Survey</vt:lpstr>
      <vt:lpstr>PowerPoint Presentation</vt:lpstr>
      <vt:lpstr>Emails, just in case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Accuracy Requirements for Imaging Spectroscopy to Meet the Decadal Survey’s Most Important Objectives for Snow in the Water Cycle</dc:title>
  <dc:creator>Jeff Dozier</dc:creator>
  <cp:lastModifiedBy>Jeff Dozier</cp:lastModifiedBy>
  <cp:revision>1</cp:revision>
  <dcterms:created xsi:type="dcterms:W3CDTF">2023-11-09T18:52:19Z</dcterms:created>
  <dcterms:modified xsi:type="dcterms:W3CDTF">2023-12-08T16:43:22Z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0x010100655A9DAD19986946A9370901672D295F</vt:lpwstr>
  </property>
</Properties>
</file>